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704" r:id="rId1"/>
  </p:sldMasterIdLst>
  <p:notesMasterIdLst>
    <p:notesMasterId r:id="rId20"/>
  </p:notesMasterIdLst>
  <p:handoutMasterIdLst>
    <p:handoutMasterId r:id="rId21"/>
  </p:handoutMasterIdLst>
  <p:sldIdLst>
    <p:sldId id="303" r:id="rId2"/>
    <p:sldId id="324" r:id="rId3"/>
    <p:sldId id="347" r:id="rId4"/>
    <p:sldId id="348" r:id="rId5"/>
    <p:sldId id="372" r:id="rId6"/>
    <p:sldId id="380" r:id="rId7"/>
    <p:sldId id="382" r:id="rId8"/>
    <p:sldId id="384" r:id="rId9"/>
    <p:sldId id="409" r:id="rId10"/>
    <p:sldId id="414" r:id="rId11"/>
    <p:sldId id="389" r:id="rId12"/>
    <p:sldId id="394" r:id="rId13"/>
    <p:sldId id="398" r:id="rId14"/>
    <p:sldId id="393" r:id="rId15"/>
    <p:sldId id="365" r:id="rId16"/>
    <p:sldId id="333" r:id="rId17"/>
    <p:sldId id="411" r:id="rId18"/>
    <p:sldId id="378" r:id="rId19"/>
  </p:sldIdLst>
  <p:sldSz cx="9144000" cy="5143500" type="screen16x9"/>
  <p:notesSz cx="6797675" cy="9928225"/>
  <p:defaultTextStyle>
    <a:defPPr>
      <a:defRPr lang="de-DE"/>
    </a:defPPr>
    <a:lvl1pPr algn="l" rtl="0" eaLnBrk="0" fontAlgn="base" hangingPunct="0">
      <a:spcBef>
        <a:spcPct val="0"/>
      </a:spcBef>
      <a:spcAft>
        <a:spcPct val="0"/>
      </a:spcAft>
      <a:defRPr sz="1000" kern="1200">
        <a:solidFill>
          <a:srgbClr val="666369"/>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1000" kern="1200">
        <a:solidFill>
          <a:srgbClr val="666369"/>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1000" kern="1200">
        <a:solidFill>
          <a:srgbClr val="666369"/>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1000" kern="1200">
        <a:solidFill>
          <a:srgbClr val="666369"/>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1000" kern="1200">
        <a:solidFill>
          <a:srgbClr val="666369"/>
        </a:solidFill>
        <a:latin typeface="Arial" charset="0"/>
        <a:ea typeface="ＭＳ Ｐゴシック" charset="-128"/>
        <a:cs typeface="ＭＳ Ｐゴシック" charset="-128"/>
      </a:defRPr>
    </a:lvl5pPr>
    <a:lvl6pPr marL="2286000" algn="l" defTabSz="914400" rtl="0" eaLnBrk="1" latinLnBrk="0" hangingPunct="1">
      <a:defRPr sz="1000" kern="1200">
        <a:solidFill>
          <a:srgbClr val="666369"/>
        </a:solidFill>
        <a:latin typeface="Arial" charset="0"/>
        <a:ea typeface="ＭＳ Ｐゴシック" charset="-128"/>
        <a:cs typeface="ＭＳ Ｐゴシック" charset="-128"/>
      </a:defRPr>
    </a:lvl6pPr>
    <a:lvl7pPr marL="2743200" algn="l" defTabSz="914400" rtl="0" eaLnBrk="1" latinLnBrk="0" hangingPunct="1">
      <a:defRPr sz="1000" kern="1200">
        <a:solidFill>
          <a:srgbClr val="666369"/>
        </a:solidFill>
        <a:latin typeface="Arial" charset="0"/>
        <a:ea typeface="ＭＳ Ｐゴシック" charset="-128"/>
        <a:cs typeface="ＭＳ Ｐゴシック" charset="-128"/>
      </a:defRPr>
    </a:lvl7pPr>
    <a:lvl8pPr marL="3200400" algn="l" defTabSz="914400" rtl="0" eaLnBrk="1" latinLnBrk="0" hangingPunct="1">
      <a:defRPr sz="1000" kern="1200">
        <a:solidFill>
          <a:srgbClr val="666369"/>
        </a:solidFill>
        <a:latin typeface="Arial" charset="0"/>
        <a:ea typeface="ＭＳ Ｐゴシック" charset="-128"/>
        <a:cs typeface="ＭＳ Ｐゴシック" charset="-128"/>
      </a:defRPr>
    </a:lvl8pPr>
    <a:lvl9pPr marL="3657600" algn="l" defTabSz="914400" rtl="0" eaLnBrk="1" latinLnBrk="0" hangingPunct="1">
      <a:defRPr sz="1000" kern="1200">
        <a:solidFill>
          <a:srgbClr val="666369"/>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368" userDrawn="1">
          <p15:clr>
            <a:srgbClr val="A4A3A4"/>
          </p15:clr>
        </p15:guide>
        <p15:guide id="2" pos="2925" userDrawn="1">
          <p15:clr>
            <a:srgbClr val="A4A3A4"/>
          </p15:clr>
        </p15:guide>
        <p15:guide id="3" pos="340" userDrawn="1">
          <p15:clr>
            <a:srgbClr val="A4A3A4"/>
          </p15:clr>
        </p15:guide>
        <p15:guide id="4" pos="5425" userDrawn="1">
          <p15:clr>
            <a:srgbClr val="A4A3A4"/>
          </p15:clr>
        </p15:guide>
        <p15:guide id="5" pos="5012" userDrawn="1">
          <p15:clr>
            <a:srgbClr val="A4A3A4"/>
          </p15:clr>
        </p15:guide>
        <p15:guide id="6" orient="horz" pos="2845" userDrawn="1">
          <p15:clr>
            <a:srgbClr val="A4A3A4"/>
          </p15:clr>
        </p15:guide>
        <p15:guide id="7" orient="horz" pos="586" userDrawn="1">
          <p15:clr>
            <a:srgbClr val="A4A3A4"/>
          </p15:clr>
        </p15:guide>
        <p15:guide id="8" orient="horz" pos="758" userDrawn="1">
          <p15:clr>
            <a:srgbClr val="A4A3A4"/>
          </p15:clr>
        </p15:guide>
        <p15:guide id="9" pos="2250" userDrawn="1">
          <p15:clr>
            <a:srgbClr val="A4A3A4"/>
          </p15:clr>
        </p15:guide>
        <p15:guide id="10" pos="2154" userDrawn="1">
          <p15:clr>
            <a:srgbClr val="A4A3A4"/>
          </p15:clr>
        </p15:guide>
        <p15:guide id="11" pos="2826" userDrawn="1">
          <p15:clr>
            <a:srgbClr val="A4A3A4"/>
          </p15:clr>
        </p15:guide>
        <p15:guide id="12" orient="horz" pos="303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7843F"/>
    <a:srgbClr val="92D050"/>
    <a:srgbClr val="C40005"/>
    <a:srgbClr val="33CCFF"/>
    <a:srgbClr val="FFFF66"/>
    <a:srgbClr val="FFCCFF"/>
    <a:srgbClr val="00B050"/>
    <a:srgbClr val="617D2B"/>
    <a:srgbClr val="F3D6BC"/>
    <a:srgbClr val="E5AE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4727"/>
  </p:normalViewPr>
  <p:slideViewPr>
    <p:cSldViewPr showGuides="1">
      <p:cViewPr>
        <p:scale>
          <a:sx n="100" d="100"/>
          <a:sy n="100" d="100"/>
        </p:scale>
        <p:origin x="907" y="394"/>
      </p:cViewPr>
      <p:guideLst>
        <p:guide orient="horz" pos="368"/>
        <p:guide pos="2925"/>
        <p:guide pos="340"/>
        <p:guide pos="5425"/>
        <p:guide pos="5012"/>
        <p:guide orient="horz" pos="2845"/>
        <p:guide orient="horz" pos="586"/>
        <p:guide orient="horz" pos="758"/>
        <p:guide pos="2250"/>
        <p:guide pos="2154"/>
        <p:guide pos="2826"/>
        <p:guide orient="horz" pos="3033"/>
      </p:guideLst>
    </p:cSldViewPr>
  </p:slideViewPr>
  <p:outlineViewPr>
    <p:cViewPr>
      <p:scale>
        <a:sx n="33" d="100"/>
        <a:sy n="33" d="100"/>
      </p:scale>
      <p:origin x="0" y="-696"/>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122" d="100"/>
          <a:sy n="122" d="100"/>
        </p:scale>
        <p:origin x="3704"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45862" cy="497413"/>
          </a:xfrm>
          <a:prstGeom prst="rect">
            <a:avLst/>
          </a:prstGeom>
          <a:noFill/>
          <a:ln w="9525">
            <a:noFill/>
            <a:miter lim="800000"/>
            <a:headEnd/>
            <a:tailEnd/>
          </a:ln>
        </p:spPr>
        <p:txBody>
          <a:bodyPr vert="horz" wrap="square" lIns="92172" tIns="46086" rIns="92172" bIns="46086" numCol="1" anchor="t" anchorCtr="0" compatLnSpc="1">
            <a:prstTxWarp prst="textNoShape">
              <a:avLst/>
            </a:prstTxWarp>
          </a:bodyPr>
          <a:lstStyle>
            <a:lvl1pPr algn="l">
              <a:defRPr sz="1300">
                <a:solidFill>
                  <a:schemeClr val="tx1"/>
                </a:solidFill>
                <a:latin typeface="Arial" charset="0"/>
                <a:ea typeface="ＭＳ Ｐゴシック" charset="0"/>
                <a:cs typeface="ＭＳ Ｐゴシック" charset="0"/>
              </a:defRPr>
            </a:lvl1pPr>
          </a:lstStyle>
          <a:p>
            <a:pPr>
              <a:defRPr/>
            </a:pPr>
            <a:endParaRPr lang="de-DE"/>
          </a:p>
        </p:txBody>
      </p:sp>
      <p:sp>
        <p:nvSpPr>
          <p:cNvPr id="43011" name="Rectangle 3"/>
          <p:cNvSpPr>
            <a:spLocks noGrp="1" noChangeArrowheads="1"/>
          </p:cNvSpPr>
          <p:nvPr>
            <p:ph type="dt" sz="quarter" idx="1"/>
          </p:nvPr>
        </p:nvSpPr>
        <p:spPr bwMode="auto">
          <a:xfrm>
            <a:off x="3851814" y="0"/>
            <a:ext cx="2945862" cy="497413"/>
          </a:xfrm>
          <a:prstGeom prst="rect">
            <a:avLst/>
          </a:prstGeom>
          <a:noFill/>
          <a:ln w="9525">
            <a:noFill/>
            <a:miter lim="800000"/>
            <a:headEnd/>
            <a:tailEnd/>
          </a:ln>
        </p:spPr>
        <p:txBody>
          <a:bodyPr vert="horz" wrap="square" lIns="92172" tIns="46086" rIns="92172" bIns="46086" numCol="1" anchor="t" anchorCtr="0" compatLnSpc="1">
            <a:prstTxWarp prst="textNoShape">
              <a:avLst/>
            </a:prstTxWarp>
          </a:bodyPr>
          <a:lstStyle>
            <a:lvl1pPr algn="r">
              <a:defRPr sz="1300">
                <a:solidFill>
                  <a:schemeClr val="tx1"/>
                </a:solidFill>
                <a:latin typeface="Arial" charset="0"/>
                <a:ea typeface="ＭＳ Ｐゴシック" charset="0"/>
                <a:cs typeface="ＭＳ Ｐゴシック" charset="0"/>
              </a:defRPr>
            </a:lvl1pPr>
          </a:lstStyle>
          <a:p>
            <a:pPr>
              <a:defRPr/>
            </a:pPr>
            <a:endParaRPr lang="de-DE"/>
          </a:p>
        </p:txBody>
      </p:sp>
      <p:sp>
        <p:nvSpPr>
          <p:cNvPr id="43012" name="Rectangle 4"/>
          <p:cNvSpPr>
            <a:spLocks noGrp="1" noChangeArrowheads="1"/>
          </p:cNvSpPr>
          <p:nvPr>
            <p:ph type="ftr" sz="quarter" idx="2"/>
          </p:nvPr>
        </p:nvSpPr>
        <p:spPr bwMode="auto">
          <a:xfrm>
            <a:off x="0" y="9430813"/>
            <a:ext cx="2945862" cy="497413"/>
          </a:xfrm>
          <a:prstGeom prst="rect">
            <a:avLst/>
          </a:prstGeom>
          <a:noFill/>
          <a:ln w="9525">
            <a:noFill/>
            <a:miter lim="800000"/>
            <a:headEnd/>
            <a:tailEnd/>
          </a:ln>
        </p:spPr>
        <p:txBody>
          <a:bodyPr vert="horz" wrap="square" lIns="92172" tIns="46086" rIns="92172" bIns="46086" numCol="1" anchor="b" anchorCtr="0" compatLnSpc="1">
            <a:prstTxWarp prst="textNoShape">
              <a:avLst/>
            </a:prstTxWarp>
          </a:bodyPr>
          <a:lstStyle>
            <a:lvl1pPr algn="l">
              <a:defRPr sz="1300">
                <a:solidFill>
                  <a:schemeClr val="tx1"/>
                </a:solidFill>
                <a:latin typeface="Arial" charset="0"/>
                <a:ea typeface="ＭＳ Ｐゴシック" charset="0"/>
                <a:cs typeface="ＭＳ Ｐゴシック" charset="0"/>
              </a:defRPr>
            </a:lvl1pPr>
          </a:lstStyle>
          <a:p>
            <a:pPr>
              <a:defRPr/>
            </a:pPr>
            <a:r>
              <a:rPr lang="de-DE"/>
              <a:t>1/1</a:t>
            </a:r>
          </a:p>
        </p:txBody>
      </p:sp>
      <p:sp>
        <p:nvSpPr>
          <p:cNvPr id="43013" name="Rectangle 5"/>
          <p:cNvSpPr>
            <a:spLocks noGrp="1" noChangeArrowheads="1"/>
          </p:cNvSpPr>
          <p:nvPr>
            <p:ph type="sldNum" sz="quarter" idx="3"/>
          </p:nvPr>
        </p:nvSpPr>
        <p:spPr bwMode="auto">
          <a:xfrm>
            <a:off x="3851814" y="9430813"/>
            <a:ext cx="2945862" cy="497413"/>
          </a:xfrm>
          <a:prstGeom prst="rect">
            <a:avLst/>
          </a:prstGeom>
          <a:noFill/>
          <a:ln w="9525">
            <a:noFill/>
            <a:miter lim="800000"/>
            <a:headEnd/>
            <a:tailEnd/>
          </a:ln>
        </p:spPr>
        <p:txBody>
          <a:bodyPr vert="horz" wrap="square" lIns="92172" tIns="46086" rIns="92172" bIns="46086" numCol="1" anchor="b" anchorCtr="0" compatLnSpc="1">
            <a:prstTxWarp prst="textNoShape">
              <a:avLst/>
            </a:prstTxWarp>
          </a:bodyPr>
          <a:lstStyle>
            <a:lvl1pPr algn="r">
              <a:defRPr sz="1300">
                <a:solidFill>
                  <a:schemeClr val="tx1"/>
                </a:solidFill>
                <a:latin typeface="Arial" pitchFamily="34" charset="0"/>
                <a:ea typeface="ＭＳ Ｐゴシック" pitchFamily="34" charset="-128"/>
                <a:cs typeface="+mn-cs"/>
              </a:defRPr>
            </a:lvl1pPr>
          </a:lstStyle>
          <a:p>
            <a:pPr>
              <a:defRPr/>
            </a:pPr>
            <a:fld id="{29286428-3033-F948-BAA0-5E6A7D49C7BB}" type="slidenum">
              <a:rPr lang="de-DE"/>
              <a:pPr>
                <a:defRPr/>
              </a:pPr>
              <a:t>‹Nr.›</a:t>
            </a:fld>
            <a:endParaRPr lang="de-DE"/>
          </a:p>
        </p:txBody>
      </p:sp>
    </p:spTree>
    <p:extLst>
      <p:ext uri="{BB962C8B-B14F-4D97-AF65-F5344CB8AC3E}">
        <p14:creationId xmlns:p14="http://schemas.microsoft.com/office/powerpoint/2010/main" val="1703851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862" cy="497413"/>
          </a:xfrm>
          <a:prstGeom prst="rect">
            <a:avLst/>
          </a:prstGeom>
          <a:noFill/>
          <a:ln w="9525">
            <a:noFill/>
            <a:miter lim="800000"/>
            <a:headEnd/>
            <a:tailEnd/>
          </a:ln>
        </p:spPr>
        <p:txBody>
          <a:bodyPr vert="horz" wrap="square" lIns="92172" tIns="46086" rIns="92172" bIns="46086" numCol="1" anchor="t" anchorCtr="0" compatLnSpc="1">
            <a:prstTxWarp prst="textNoShape">
              <a:avLst/>
            </a:prstTxWarp>
          </a:bodyPr>
          <a:lstStyle>
            <a:lvl1pPr algn="l">
              <a:defRPr sz="1300">
                <a:solidFill>
                  <a:schemeClr val="tx1"/>
                </a:solidFill>
                <a:latin typeface="Arial" charset="0"/>
                <a:ea typeface="ＭＳ Ｐゴシック" charset="0"/>
                <a:cs typeface="ＭＳ Ｐゴシック" charset="0"/>
              </a:defRPr>
            </a:lvl1pPr>
          </a:lstStyle>
          <a:p>
            <a:pPr>
              <a:defRPr/>
            </a:pPr>
            <a:endParaRPr lang="de-DE"/>
          </a:p>
        </p:txBody>
      </p:sp>
      <p:sp>
        <p:nvSpPr>
          <p:cNvPr id="3075" name="Rectangle 3"/>
          <p:cNvSpPr>
            <a:spLocks noGrp="1" noChangeArrowheads="1"/>
          </p:cNvSpPr>
          <p:nvPr>
            <p:ph type="dt" idx="1"/>
          </p:nvPr>
        </p:nvSpPr>
        <p:spPr bwMode="auto">
          <a:xfrm>
            <a:off x="3851814" y="0"/>
            <a:ext cx="2945862" cy="497413"/>
          </a:xfrm>
          <a:prstGeom prst="rect">
            <a:avLst/>
          </a:prstGeom>
          <a:noFill/>
          <a:ln w="9525">
            <a:noFill/>
            <a:miter lim="800000"/>
            <a:headEnd/>
            <a:tailEnd/>
          </a:ln>
        </p:spPr>
        <p:txBody>
          <a:bodyPr vert="horz" wrap="square" lIns="92172" tIns="46086" rIns="92172" bIns="46086" numCol="1" anchor="t" anchorCtr="0" compatLnSpc="1">
            <a:prstTxWarp prst="textNoShape">
              <a:avLst/>
            </a:prstTxWarp>
          </a:bodyPr>
          <a:lstStyle>
            <a:lvl1pPr algn="r">
              <a:defRPr sz="1300">
                <a:solidFill>
                  <a:schemeClr val="tx1"/>
                </a:solidFill>
                <a:latin typeface="Arial" charset="0"/>
                <a:ea typeface="ＭＳ Ｐゴシック" charset="0"/>
                <a:cs typeface="ＭＳ Ｐゴシック" charset="0"/>
              </a:defRPr>
            </a:lvl1pPr>
          </a:lstStyle>
          <a:p>
            <a:pPr>
              <a:defRPr/>
            </a:pPr>
            <a:endParaRPr lang="de-DE"/>
          </a:p>
        </p:txBody>
      </p:sp>
      <p:sp>
        <p:nvSpPr>
          <p:cNvPr id="10244" name="Rectangle 4"/>
          <p:cNvSpPr>
            <a:spLocks noGrp="1" noRot="1" noChangeAspect="1" noChangeArrowheads="1" noTextEdit="1"/>
          </p:cNvSpPr>
          <p:nvPr>
            <p:ph type="sldImg" idx="2"/>
          </p:nvPr>
        </p:nvSpPr>
        <p:spPr bwMode="auto">
          <a:xfrm>
            <a:off x="92075" y="746125"/>
            <a:ext cx="6615113"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907472" y="4715406"/>
            <a:ext cx="4982732" cy="4467471"/>
          </a:xfrm>
          <a:prstGeom prst="rect">
            <a:avLst/>
          </a:prstGeom>
          <a:noFill/>
          <a:ln w="9525">
            <a:noFill/>
            <a:miter lim="800000"/>
            <a:headEnd/>
            <a:tailEnd/>
          </a:ln>
        </p:spPr>
        <p:txBody>
          <a:bodyPr vert="horz" wrap="square" lIns="92172" tIns="46086" rIns="92172" bIns="46086"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0" y="9430813"/>
            <a:ext cx="2945862" cy="497413"/>
          </a:xfrm>
          <a:prstGeom prst="rect">
            <a:avLst/>
          </a:prstGeom>
          <a:noFill/>
          <a:ln w="9525">
            <a:noFill/>
            <a:miter lim="800000"/>
            <a:headEnd/>
            <a:tailEnd/>
          </a:ln>
        </p:spPr>
        <p:txBody>
          <a:bodyPr vert="horz" wrap="square" lIns="92172" tIns="46086" rIns="92172" bIns="46086" numCol="1" anchor="b" anchorCtr="0" compatLnSpc="1">
            <a:prstTxWarp prst="textNoShape">
              <a:avLst/>
            </a:prstTxWarp>
          </a:bodyPr>
          <a:lstStyle>
            <a:lvl1pPr algn="l">
              <a:defRPr sz="1300">
                <a:solidFill>
                  <a:schemeClr val="tx1"/>
                </a:solidFill>
                <a:latin typeface="Arial" charset="0"/>
                <a:ea typeface="ＭＳ Ｐゴシック" charset="0"/>
                <a:cs typeface="ＭＳ Ｐゴシック" charset="0"/>
              </a:defRPr>
            </a:lvl1pPr>
          </a:lstStyle>
          <a:p>
            <a:pPr>
              <a:defRPr/>
            </a:pPr>
            <a:r>
              <a:rPr lang="de-DE"/>
              <a:t>1/1</a:t>
            </a:r>
          </a:p>
        </p:txBody>
      </p:sp>
      <p:sp>
        <p:nvSpPr>
          <p:cNvPr id="3079" name="Rectangle 7"/>
          <p:cNvSpPr>
            <a:spLocks noGrp="1" noChangeArrowheads="1"/>
          </p:cNvSpPr>
          <p:nvPr>
            <p:ph type="sldNum" sz="quarter" idx="5"/>
          </p:nvPr>
        </p:nvSpPr>
        <p:spPr bwMode="auto">
          <a:xfrm>
            <a:off x="3851814" y="9430813"/>
            <a:ext cx="2945862" cy="497413"/>
          </a:xfrm>
          <a:prstGeom prst="rect">
            <a:avLst/>
          </a:prstGeom>
          <a:noFill/>
          <a:ln w="9525">
            <a:noFill/>
            <a:miter lim="800000"/>
            <a:headEnd/>
            <a:tailEnd/>
          </a:ln>
        </p:spPr>
        <p:txBody>
          <a:bodyPr vert="horz" wrap="square" lIns="92172" tIns="46086" rIns="92172" bIns="46086" numCol="1" anchor="b" anchorCtr="0" compatLnSpc="1">
            <a:prstTxWarp prst="textNoShape">
              <a:avLst/>
            </a:prstTxWarp>
          </a:bodyPr>
          <a:lstStyle>
            <a:lvl1pPr algn="r">
              <a:defRPr sz="1300">
                <a:solidFill>
                  <a:schemeClr val="tx1"/>
                </a:solidFill>
                <a:latin typeface="Arial" pitchFamily="34" charset="0"/>
                <a:ea typeface="ＭＳ Ｐゴシック" pitchFamily="34" charset="-128"/>
                <a:cs typeface="+mn-cs"/>
              </a:defRPr>
            </a:lvl1pPr>
          </a:lstStyle>
          <a:p>
            <a:pPr>
              <a:defRPr/>
            </a:pPr>
            <a:fld id="{1148692A-D6D2-8340-BB47-13E8A19B5FC4}" type="slidenum">
              <a:rPr lang="de-DE"/>
              <a:pPr>
                <a:defRPr/>
              </a:pPr>
              <a:t>‹Nr.›</a:t>
            </a:fld>
            <a:endParaRPr lang="de-DE"/>
          </a:p>
        </p:txBody>
      </p:sp>
    </p:spTree>
    <p:extLst>
      <p:ext uri="{BB962C8B-B14F-4D97-AF65-F5344CB8AC3E}">
        <p14:creationId xmlns:p14="http://schemas.microsoft.com/office/powerpoint/2010/main" val="193215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65" charset="0"/>
        <a:ea typeface="Geneva" pitchFamily="-107" charset="-128"/>
        <a:cs typeface="Geneva" pitchFamily="-107" charset="-128"/>
      </a:defRPr>
    </a:lvl3pPr>
    <a:lvl4pPr marL="1371600" algn="l" rtl="0" eaLnBrk="0" fontAlgn="base" hangingPunct="0">
      <a:spcBef>
        <a:spcPct val="30000"/>
      </a:spcBef>
      <a:spcAft>
        <a:spcPct val="0"/>
      </a:spcAft>
      <a:defRPr sz="1200" kern="1200">
        <a:solidFill>
          <a:schemeClr val="tx1"/>
        </a:solidFill>
        <a:latin typeface="Arial" pitchFamily="-65" charset="0"/>
        <a:ea typeface="Geneva" pitchFamily="-107" charset="-128"/>
        <a:cs typeface="Geneva" charset="0"/>
      </a:defRPr>
    </a:lvl4pPr>
    <a:lvl5pPr marL="1828800" algn="l" rtl="0" eaLnBrk="0" fontAlgn="base" hangingPunct="0">
      <a:spcBef>
        <a:spcPct val="30000"/>
      </a:spcBef>
      <a:spcAft>
        <a:spcPct val="0"/>
      </a:spcAft>
      <a:defRPr sz="1200" kern="1200">
        <a:solidFill>
          <a:schemeClr val="tx1"/>
        </a:solidFill>
        <a:latin typeface="Arial" pitchFamily="-65" charset="0"/>
        <a:ea typeface="Geneva" pitchFamily="-107"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xfrm>
            <a:off x="92075" y="746125"/>
            <a:ext cx="6615113" cy="3721100"/>
          </a:xfrm>
          <a:ln/>
        </p:spPr>
      </p:sp>
      <p:sp>
        <p:nvSpPr>
          <p:cNvPr id="133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de-DE" altLang="de-DE"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086001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6B57E-A027-5FB3-55F0-443989717D1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01590F6-71A3-114B-7F07-E9A9FA204CE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399FF07-4E1E-5C3D-B716-9D32BB95AF79}"/>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CED01561-2940-432E-ABF3-9AF88F784A91}"/>
              </a:ext>
            </a:extLst>
          </p:cNvPr>
          <p:cNvSpPr>
            <a:spLocks noGrp="1"/>
          </p:cNvSpPr>
          <p:nvPr>
            <p:ph type="sldNum" sz="quarter" idx="10"/>
          </p:nvPr>
        </p:nvSpPr>
        <p:spPr/>
        <p:txBody>
          <a:bodyPr/>
          <a:lstStyle/>
          <a:p>
            <a:pPr>
              <a:defRPr/>
            </a:pPr>
            <a:fld id="{1148692A-D6D2-8340-BB47-13E8A19B5FC4}" type="slidenum">
              <a:rPr lang="de-DE" smtClean="0"/>
              <a:pPr>
                <a:defRPr/>
              </a:pPr>
              <a:t>10</a:t>
            </a:fld>
            <a:endParaRPr lang="de-DE" dirty="0"/>
          </a:p>
        </p:txBody>
      </p:sp>
    </p:spTree>
    <p:extLst>
      <p:ext uri="{BB962C8B-B14F-4D97-AF65-F5344CB8AC3E}">
        <p14:creationId xmlns:p14="http://schemas.microsoft.com/office/powerpoint/2010/main" val="285618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148692A-D6D2-8340-BB47-13E8A19B5FC4}" type="slidenum">
              <a:rPr lang="de-DE" smtClean="0"/>
              <a:pPr>
                <a:defRPr/>
              </a:pPr>
              <a:t>11</a:t>
            </a:fld>
            <a:endParaRPr lang="de-DE" dirty="0"/>
          </a:p>
        </p:txBody>
      </p:sp>
    </p:spTree>
    <p:extLst>
      <p:ext uri="{BB962C8B-B14F-4D97-AF65-F5344CB8AC3E}">
        <p14:creationId xmlns:p14="http://schemas.microsoft.com/office/powerpoint/2010/main" val="2140337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148692A-D6D2-8340-BB47-13E8A19B5FC4}" type="slidenum">
              <a:rPr lang="de-DE" smtClean="0"/>
              <a:pPr>
                <a:defRPr/>
              </a:pPr>
              <a:t>12</a:t>
            </a:fld>
            <a:endParaRPr lang="de-DE" dirty="0"/>
          </a:p>
        </p:txBody>
      </p:sp>
    </p:spTree>
    <p:extLst>
      <p:ext uri="{BB962C8B-B14F-4D97-AF65-F5344CB8AC3E}">
        <p14:creationId xmlns:p14="http://schemas.microsoft.com/office/powerpoint/2010/main" val="4088887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148692A-D6D2-8340-BB47-13E8A19B5FC4}" type="slidenum">
              <a:rPr lang="de-DE" smtClean="0"/>
              <a:pPr>
                <a:defRPr/>
              </a:pPr>
              <a:t>13</a:t>
            </a:fld>
            <a:endParaRPr lang="de-DE" dirty="0"/>
          </a:p>
        </p:txBody>
      </p:sp>
    </p:spTree>
    <p:extLst>
      <p:ext uri="{BB962C8B-B14F-4D97-AF65-F5344CB8AC3E}">
        <p14:creationId xmlns:p14="http://schemas.microsoft.com/office/powerpoint/2010/main" val="829903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148692A-D6D2-8340-BB47-13E8A19B5FC4}" type="slidenum">
              <a:rPr lang="de-DE" smtClean="0"/>
              <a:pPr>
                <a:defRPr/>
              </a:pPr>
              <a:t>14</a:t>
            </a:fld>
            <a:endParaRPr lang="de-DE" dirty="0"/>
          </a:p>
        </p:txBody>
      </p:sp>
    </p:spTree>
    <p:extLst>
      <p:ext uri="{BB962C8B-B14F-4D97-AF65-F5344CB8AC3E}">
        <p14:creationId xmlns:p14="http://schemas.microsoft.com/office/powerpoint/2010/main" val="1887556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148692A-D6D2-8340-BB47-13E8A19B5FC4}" type="slidenum">
              <a:rPr lang="de-DE" smtClean="0"/>
              <a:pPr>
                <a:defRPr/>
              </a:pPr>
              <a:t>15</a:t>
            </a:fld>
            <a:endParaRPr lang="de-DE" dirty="0"/>
          </a:p>
        </p:txBody>
      </p:sp>
    </p:spTree>
    <p:extLst>
      <p:ext uri="{BB962C8B-B14F-4D97-AF65-F5344CB8AC3E}">
        <p14:creationId xmlns:p14="http://schemas.microsoft.com/office/powerpoint/2010/main" val="1839352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148692A-D6D2-8340-BB47-13E8A19B5FC4}" type="slidenum">
              <a:rPr lang="de-DE" smtClean="0"/>
              <a:pPr>
                <a:defRPr/>
              </a:pPr>
              <a:t>17</a:t>
            </a:fld>
            <a:endParaRPr lang="de-DE" dirty="0"/>
          </a:p>
        </p:txBody>
      </p:sp>
    </p:spTree>
    <p:extLst>
      <p:ext uri="{BB962C8B-B14F-4D97-AF65-F5344CB8AC3E}">
        <p14:creationId xmlns:p14="http://schemas.microsoft.com/office/powerpoint/2010/main" val="3369635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148692A-D6D2-8340-BB47-13E8A19B5FC4}" type="slidenum">
              <a:rPr lang="de-DE" smtClean="0"/>
              <a:pPr>
                <a:defRPr/>
              </a:pPr>
              <a:t>18</a:t>
            </a:fld>
            <a:endParaRPr lang="de-DE" dirty="0"/>
          </a:p>
        </p:txBody>
      </p:sp>
    </p:spTree>
    <p:extLst>
      <p:ext uri="{BB962C8B-B14F-4D97-AF65-F5344CB8AC3E}">
        <p14:creationId xmlns:p14="http://schemas.microsoft.com/office/powerpoint/2010/main" val="79830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148692A-D6D2-8340-BB47-13E8A19B5FC4}" type="slidenum">
              <a:rPr lang="de-DE" smtClean="0"/>
              <a:pPr>
                <a:defRPr/>
              </a:pPr>
              <a:t>2</a:t>
            </a:fld>
            <a:endParaRPr lang="de-DE" dirty="0"/>
          </a:p>
        </p:txBody>
      </p:sp>
    </p:spTree>
    <p:extLst>
      <p:ext uri="{BB962C8B-B14F-4D97-AF65-F5344CB8AC3E}">
        <p14:creationId xmlns:p14="http://schemas.microsoft.com/office/powerpoint/2010/main" val="184993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148692A-D6D2-8340-BB47-13E8A19B5FC4}" type="slidenum">
              <a:rPr lang="de-DE" smtClean="0"/>
              <a:pPr>
                <a:defRPr/>
              </a:pPr>
              <a:t>3</a:t>
            </a:fld>
            <a:endParaRPr lang="de-DE" dirty="0"/>
          </a:p>
        </p:txBody>
      </p:sp>
    </p:spTree>
    <p:extLst>
      <p:ext uri="{BB962C8B-B14F-4D97-AF65-F5344CB8AC3E}">
        <p14:creationId xmlns:p14="http://schemas.microsoft.com/office/powerpoint/2010/main" val="1320426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148692A-D6D2-8340-BB47-13E8A19B5FC4}" type="slidenum">
              <a:rPr lang="de-DE" smtClean="0"/>
              <a:pPr>
                <a:defRPr/>
              </a:pPr>
              <a:t>4</a:t>
            </a:fld>
            <a:endParaRPr lang="de-DE" dirty="0"/>
          </a:p>
        </p:txBody>
      </p:sp>
    </p:spTree>
    <p:extLst>
      <p:ext uri="{BB962C8B-B14F-4D97-AF65-F5344CB8AC3E}">
        <p14:creationId xmlns:p14="http://schemas.microsoft.com/office/powerpoint/2010/main" val="252808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148692A-D6D2-8340-BB47-13E8A19B5FC4}" type="slidenum">
              <a:rPr lang="de-DE" smtClean="0"/>
              <a:pPr>
                <a:defRPr/>
              </a:pPr>
              <a:t>5</a:t>
            </a:fld>
            <a:endParaRPr lang="de-DE" dirty="0"/>
          </a:p>
        </p:txBody>
      </p:sp>
    </p:spTree>
    <p:extLst>
      <p:ext uri="{BB962C8B-B14F-4D97-AF65-F5344CB8AC3E}">
        <p14:creationId xmlns:p14="http://schemas.microsoft.com/office/powerpoint/2010/main" val="965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148692A-D6D2-8340-BB47-13E8A19B5FC4}" type="slidenum">
              <a:rPr lang="de-DE" smtClean="0"/>
              <a:pPr>
                <a:defRPr/>
              </a:pPr>
              <a:t>6</a:t>
            </a:fld>
            <a:endParaRPr lang="de-DE" dirty="0"/>
          </a:p>
        </p:txBody>
      </p:sp>
    </p:spTree>
    <p:extLst>
      <p:ext uri="{BB962C8B-B14F-4D97-AF65-F5344CB8AC3E}">
        <p14:creationId xmlns:p14="http://schemas.microsoft.com/office/powerpoint/2010/main" val="2675509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148692A-D6D2-8340-BB47-13E8A19B5FC4}" type="slidenum">
              <a:rPr lang="de-DE" smtClean="0"/>
              <a:pPr>
                <a:defRPr/>
              </a:pPr>
              <a:t>7</a:t>
            </a:fld>
            <a:endParaRPr lang="de-DE" dirty="0"/>
          </a:p>
        </p:txBody>
      </p:sp>
    </p:spTree>
    <p:extLst>
      <p:ext uri="{BB962C8B-B14F-4D97-AF65-F5344CB8AC3E}">
        <p14:creationId xmlns:p14="http://schemas.microsoft.com/office/powerpoint/2010/main" val="3249427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148692A-D6D2-8340-BB47-13E8A19B5FC4}" type="slidenum">
              <a:rPr lang="de-DE" smtClean="0"/>
              <a:pPr>
                <a:defRPr/>
              </a:pPr>
              <a:t>8</a:t>
            </a:fld>
            <a:endParaRPr lang="de-DE" dirty="0"/>
          </a:p>
        </p:txBody>
      </p:sp>
    </p:spTree>
    <p:extLst>
      <p:ext uri="{BB962C8B-B14F-4D97-AF65-F5344CB8AC3E}">
        <p14:creationId xmlns:p14="http://schemas.microsoft.com/office/powerpoint/2010/main" val="2146148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148692A-D6D2-8340-BB47-13E8A19B5FC4}" type="slidenum">
              <a:rPr lang="de-DE" smtClean="0"/>
              <a:pPr>
                <a:defRPr/>
              </a:pPr>
              <a:t>9</a:t>
            </a:fld>
            <a:endParaRPr lang="de-DE" dirty="0"/>
          </a:p>
        </p:txBody>
      </p:sp>
    </p:spTree>
    <p:extLst>
      <p:ext uri="{BB962C8B-B14F-4D97-AF65-F5344CB8AC3E}">
        <p14:creationId xmlns:p14="http://schemas.microsoft.com/office/powerpoint/2010/main" val="914738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3DD4B-9942-4A78-8A1B-86251D2C1345}"/>
              </a:ext>
            </a:extLst>
          </p:cNvPr>
          <p:cNvSpPr>
            <a:spLocks noGrp="1"/>
          </p:cNvSpPr>
          <p:nvPr>
            <p:ph type="ctrTitle" hasCustomPrompt="1"/>
          </p:nvPr>
        </p:nvSpPr>
        <p:spPr>
          <a:xfrm>
            <a:off x="645459" y="1410839"/>
            <a:ext cx="7817605" cy="1790700"/>
          </a:xfrm>
          <a:noFill/>
        </p:spPr>
        <p:txBody>
          <a:bodyPr anchor="b">
            <a:normAutofit/>
          </a:bodyPr>
          <a:lstStyle>
            <a:lvl1pPr algn="ctr">
              <a:defRPr sz="2700">
                <a:solidFill>
                  <a:srgbClr val="008153"/>
                </a:solidFill>
              </a:defRPr>
            </a:lvl1pPr>
          </a:lstStyle>
          <a:p>
            <a:r>
              <a:rPr lang="en-US" dirty="0"/>
              <a:t>Presentation Title</a:t>
            </a:r>
            <a:br>
              <a:rPr lang="en-US" dirty="0"/>
            </a:br>
            <a:endParaRPr lang="en-US" dirty="0"/>
          </a:p>
        </p:txBody>
      </p:sp>
      <p:sp>
        <p:nvSpPr>
          <p:cNvPr id="5" name="Text Placeholder 4">
            <a:extLst>
              <a:ext uri="{FF2B5EF4-FFF2-40B4-BE49-F238E27FC236}">
                <a16:creationId xmlns:a16="http://schemas.microsoft.com/office/drawing/2014/main" id="{0D94FD5F-3BD1-44D8-A026-1B765575F60B}"/>
              </a:ext>
            </a:extLst>
          </p:cNvPr>
          <p:cNvSpPr>
            <a:spLocks noGrp="1"/>
          </p:cNvSpPr>
          <p:nvPr>
            <p:ph type="body" sz="quarter" idx="10" hasCustomPrompt="1"/>
          </p:nvPr>
        </p:nvSpPr>
        <p:spPr>
          <a:xfrm>
            <a:off x="620139" y="3966062"/>
            <a:ext cx="3748074" cy="469751"/>
          </a:xfrm>
        </p:spPr>
        <p:txBody>
          <a:bodyPr>
            <a:noAutofit/>
          </a:bodyPr>
          <a:lstStyle>
            <a:lvl1pPr marL="0" indent="0" algn="ctr">
              <a:buNone/>
              <a:defRPr sz="1500">
                <a:solidFill>
                  <a:srgbClr val="008153"/>
                </a:solidFill>
              </a:defRPr>
            </a:lvl1pPr>
          </a:lstStyle>
          <a:p>
            <a:pPr lvl="0"/>
            <a:r>
              <a:rPr lang="en-US" dirty="0"/>
              <a:t>Presenter, Organisation</a:t>
            </a:r>
          </a:p>
        </p:txBody>
      </p:sp>
      <p:sp>
        <p:nvSpPr>
          <p:cNvPr id="6" name="Text Placeholder 4">
            <a:extLst>
              <a:ext uri="{FF2B5EF4-FFF2-40B4-BE49-F238E27FC236}">
                <a16:creationId xmlns:a16="http://schemas.microsoft.com/office/drawing/2014/main" id="{6A3B88CB-5A79-443E-867D-6510CAE80A35}"/>
              </a:ext>
            </a:extLst>
          </p:cNvPr>
          <p:cNvSpPr>
            <a:spLocks noGrp="1"/>
          </p:cNvSpPr>
          <p:nvPr>
            <p:ph type="body" sz="quarter" idx="11" hasCustomPrompt="1"/>
          </p:nvPr>
        </p:nvSpPr>
        <p:spPr>
          <a:xfrm>
            <a:off x="4773355" y="3978222"/>
            <a:ext cx="3697005" cy="464886"/>
          </a:xfrm>
        </p:spPr>
        <p:txBody>
          <a:bodyPr>
            <a:noAutofit/>
          </a:bodyPr>
          <a:lstStyle>
            <a:lvl1pPr marL="0" indent="0" algn="ctr">
              <a:buNone/>
              <a:defRPr sz="1500">
                <a:solidFill>
                  <a:srgbClr val="008153"/>
                </a:solidFill>
              </a:defRPr>
            </a:lvl1pPr>
          </a:lstStyle>
          <a:p>
            <a:pPr lvl="0"/>
            <a:r>
              <a:rPr lang="en-US" dirty="0"/>
              <a:t>Meeting, Date</a:t>
            </a:r>
          </a:p>
        </p:txBody>
      </p:sp>
      <p:sp>
        <p:nvSpPr>
          <p:cNvPr id="7" name="Text Box 2">
            <a:extLst>
              <a:ext uri="{FF2B5EF4-FFF2-40B4-BE49-F238E27FC236}">
                <a16:creationId xmlns:a16="http://schemas.microsoft.com/office/drawing/2014/main" id="{775145C8-5FDC-4964-B7C1-BA90026753E8}"/>
              </a:ext>
            </a:extLst>
          </p:cNvPr>
          <p:cNvSpPr txBox="1">
            <a:spLocks noChangeArrowheads="1"/>
          </p:cNvSpPr>
          <p:nvPr userDrawn="1"/>
        </p:nvSpPr>
        <p:spPr bwMode="auto">
          <a:xfrm>
            <a:off x="2158637" y="4675994"/>
            <a:ext cx="4826726" cy="359739"/>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marL="0" marR="0" lvl="0" indent="0" algn="just" defTabSz="685800" rtl="0" eaLnBrk="1" fontAlgn="auto" latinLnBrk="0" hangingPunct="1">
              <a:lnSpc>
                <a:spcPct val="115000"/>
              </a:lnSpc>
              <a:spcBef>
                <a:spcPts val="375"/>
              </a:spcBef>
              <a:spcAft>
                <a:spcPts val="750"/>
              </a:spcAft>
              <a:buClrTx/>
              <a:buSzTx/>
              <a:buFontTx/>
              <a:buNone/>
              <a:tabLst/>
              <a:defRPr/>
            </a:pPr>
            <a:r>
              <a:rPr kumimoji="0" lang="en-GB" sz="675"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Funded by the European Union. Views and opinions expressed are however those of the author(s) only and do not necessarily reflect those of the European Union or CINEA. Neither the European Union nor CINEA can be held responsible for them</a:t>
            </a:r>
            <a:r>
              <a:rPr kumimoji="0" lang="en-GB" sz="75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a:t>
            </a:r>
            <a:endParaRPr kumimoji="0" lang="en-US" sz="825"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BBE1FD9-56D5-43C6-B801-1B9E8F8AB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9900" y="4676282"/>
            <a:ext cx="1563624" cy="396621"/>
          </a:xfrm>
          <a:prstGeom prst="rect">
            <a:avLst/>
          </a:prstGeom>
        </p:spPr>
      </p:pic>
    </p:spTree>
    <p:extLst>
      <p:ext uri="{BB962C8B-B14F-4D97-AF65-F5344CB8AC3E}">
        <p14:creationId xmlns:p14="http://schemas.microsoft.com/office/powerpoint/2010/main" val="24861272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Abschlussfolie">
    <p:spTree>
      <p:nvGrpSpPr>
        <p:cNvPr id="1" name=""/>
        <p:cNvGrpSpPr/>
        <p:nvPr/>
      </p:nvGrpSpPr>
      <p:grpSpPr>
        <a:xfrm>
          <a:off x="0" y="0"/>
          <a:ext cx="0" cy="0"/>
          <a:chOff x="0" y="0"/>
          <a:chExt cx="0" cy="0"/>
        </a:xfrm>
      </p:grpSpPr>
      <p:sp>
        <p:nvSpPr>
          <p:cNvPr id="42011" name="Rectangle 27"/>
          <p:cNvSpPr>
            <a:spLocks noGrp="1" noChangeArrowheads="1"/>
          </p:cNvSpPr>
          <p:nvPr>
            <p:ph type="ctrTitle" sz="quarter" hasCustomPrompt="1"/>
          </p:nvPr>
        </p:nvSpPr>
        <p:spPr>
          <a:xfrm>
            <a:off x="522001" y="1296000"/>
            <a:ext cx="8077201" cy="816769"/>
          </a:xfrm>
        </p:spPr>
        <p:txBody>
          <a:bodyPr anchor="b"/>
          <a:lstStyle>
            <a:lvl1pPr>
              <a:lnSpc>
                <a:spcPts val="4000"/>
              </a:lnSpc>
              <a:defRPr sz="3600">
                <a:solidFill>
                  <a:schemeClr val="accent2"/>
                </a:solidFill>
              </a:defRPr>
            </a:lvl1pPr>
          </a:lstStyle>
          <a:p>
            <a:r>
              <a:rPr lang="en-GB" noProof="0" dirty="0"/>
              <a:t>Thank you!</a:t>
            </a:r>
          </a:p>
        </p:txBody>
      </p:sp>
      <p:sp>
        <p:nvSpPr>
          <p:cNvPr id="42012" name="Rectangle 28"/>
          <p:cNvSpPr>
            <a:spLocks noGrp="1" noChangeArrowheads="1"/>
          </p:cNvSpPr>
          <p:nvPr>
            <p:ph type="subTitle" sz="quarter" idx="1"/>
          </p:nvPr>
        </p:nvSpPr>
        <p:spPr>
          <a:xfrm>
            <a:off x="530226" y="2133000"/>
            <a:ext cx="8074025" cy="600768"/>
          </a:xfrm>
        </p:spPr>
        <p:txBody>
          <a:bodyPr/>
          <a:lstStyle>
            <a:lvl1pPr marL="0" indent="0">
              <a:buFont typeface="Wingdings" pitchFamily="-65" charset="2"/>
              <a:buNone/>
              <a:defRPr sz="2000">
                <a:solidFill>
                  <a:schemeClr val="accent3"/>
                </a:solidFill>
              </a:defRPr>
            </a:lvl1pPr>
          </a:lstStyle>
          <a:p>
            <a:r>
              <a:rPr lang="de-DE" noProof="0"/>
              <a:t>Master-Untertitelformat bearbeiten</a:t>
            </a:r>
            <a:endParaRPr lang="en-GB" noProof="0" dirty="0"/>
          </a:p>
        </p:txBody>
      </p:sp>
      <p:grpSp>
        <p:nvGrpSpPr>
          <p:cNvPr id="6" name="Gruppierung 5"/>
          <p:cNvGrpSpPr/>
          <p:nvPr userDrawn="1"/>
        </p:nvGrpSpPr>
        <p:grpSpPr>
          <a:xfrm>
            <a:off x="3635896" y="3840832"/>
            <a:ext cx="5508104" cy="1302668"/>
            <a:chOff x="3635896" y="5555331"/>
            <a:chExt cx="5508104" cy="1302668"/>
          </a:xfrm>
        </p:grpSpPr>
        <p:sp>
          <p:nvSpPr>
            <p:cNvPr id="7" name="Parallelogramm 6"/>
            <p:cNvSpPr/>
            <p:nvPr/>
          </p:nvSpPr>
          <p:spPr bwMode="auto">
            <a:xfrm>
              <a:off x="4957911" y="5558506"/>
              <a:ext cx="2483505" cy="1299493"/>
            </a:xfrm>
            <a:prstGeom prst="parallelogram">
              <a:avLst>
                <a:gd name="adj" fmla="val 99957"/>
              </a:avLst>
            </a:prstGeom>
            <a:gradFill>
              <a:gsLst>
                <a:gs pos="0">
                  <a:srgbClr val="3A9EAA"/>
                </a:gs>
                <a:gs pos="100000">
                  <a:srgbClr val="3D7591"/>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8" name="Freihandform 7"/>
            <p:cNvSpPr/>
            <p:nvPr/>
          </p:nvSpPr>
          <p:spPr bwMode="auto">
            <a:xfrm>
              <a:off x="8348187" y="6061844"/>
              <a:ext cx="795813" cy="796155"/>
            </a:xfrm>
            <a:custGeom>
              <a:avLst/>
              <a:gdLst>
                <a:gd name="connsiteX0" fmla="*/ 718073 w 718073"/>
                <a:gd name="connsiteY0" fmla="*/ 0 h 718382"/>
                <a:gd name="connsiteX1" fmla="*/ 718073 w 718073"/>
                <a:gd name="connsiteY1" fmla="*/ 718382 h 718382"/>
                <a:gd name="connsiteX2" fmla="*/ 0 w 718073"/>
                <a:gd name="connsiteY2" fmla="*/ 718382 h 718382"/>
              </a:gdLst>
              <a:ahLst/>
              <a:cxnLst>
                <a:cxn ang="0">
                  <a:pos x="connsiteX0" y="connsiteY0"/>
                </a:cxn>
                <a:cxn ang="0">
                  <a:pos x="connsiteX1" y="connsiteY1"/>
                </a:cxn>
                <a:cxn ang="0">
                  <a:pos x="connsiteX2" y="connsiteY2"/>
                </a:cxn>
              </a:cxnLst>
              <a:rect l="l" t="t" r="r" b="b"/>
              <a:pathLst>
                <a:path w="718073" h="718382">
                  <a:moveTo>
                    <a:pt x="718073" y="0"/>
                  </a:moveTo>
                  <a:lnTo>
                    <a:pt x="718073" y="718382"/>
                  </a:lnTo>
                  <a:lnTo>
                    <a:pt x="0" y="718382"/>
                  </a:lnTo>
                  <a:close/>
                </a:path>
              </a:pathLst>
            </a:custGeom>
            <a:solidFill>
              <a:srgbClr val="3D75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nvGrpSpPr>
            <p:cNvPr id="9" name="Gruppierung 8"/>
            <p:cNvGrpSpPr/>
            <p:nvPr/>
          </p:nvGrpSpPr>
          <p:grpSpPr>
            <a:xfrm>
              <a:off x="3635896" y="5555331"/>
              <a:ext cx="2170426" cy="299369"/>
              <a:chOff x="3635896" y="5555331"/>
              <a:chExt cx="2170426" cy="299369"/>
            </a:xfrm>
          </p:grpSpPr>
          <p:sp>
            <p:nvSpPr>
              <p:cNvPr id="16" name="Parallelogramm 15"/>
              <p:cNvSpPr/>
              <p:nvPr/>
            </p:nvSpPr>
            <p:spPr bwMode="auto">
              <a:xfrm>
                <a:off x="363589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p:nvSpPr>
            <p:spPr bwMode="auto">
              <a:xfrm>
                <a:off x="4002481"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p:nvSpPr>
            <p:spPr bwMode="auto">
              <a:xfrm>
                <a:off x="436906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9" name="Parallelogramm 18"/>
              <p:cNvSpPr/>
              <p:nvPr/>
            </p:nvSpPr>
            <p:spPr bwMode="auto">
              <a:xfrm>
                <a:off x="4735651"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p:nvSpPr>
            <p:spPr bwMode="auto">
              <a:xfrm>
                <a:off x="510223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p:nvSpPr>
            <p:spPr bwMode="auto">
              <a:xfrm>
                <a:off x="5468819"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2" name="Gruppierung 11"/>
            <p:cNvGrpSpPr/>
            <p:nvPr/>
          </p:nvGrpSpPr>
          <p:grpSpPr>
            <a:xfrm>
              <a:off x="6732240" y="6061844"/>
              <a:ext cx="2045210" cy="592328"/>
              <a:chOff x="6709616" y="6061844"/>
              <a:chExt cx="2045210" cy="592328"/>
            </a:xfrm>
          </p:grpSpPr>
          <p:sp>
            <p:nvSpPr>
              <p:cNvPr id="13" name="Parallelogramm 12"/>
              <p:cNvSpPr/>
              <p:nvPr/>
            </p:nvSpPr>
            <p:spPr bwMode="auto">
              <a:xfrm>
                <a:off x="6709616"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p:nvSpPr>
            <p:spPr bwMode="auto">
              <a:xfrm>
                <a:off x="7413188"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p:nvSpPr>
            <p:spPr bwMode="auto">
              <a:xfrm>
                <a:off x="8124388"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grpSp>
        <p:nvGrpSpPr>
          <p:cNvPr id="22" name="Gruppierung 21"/>
          <p:cNvGrpSpPr/>
          <p:nvPr userDrawn="1"/>
        </p:nvGrpSpPr>
        <p:grpSpPr>
          <a:xfrm>
            <a:off x="2587960" y="2984548"/>
            <a:ext cx="4926351" cy="389740"/>
            <a:chOff x="2587960" y="4027999"/>
            <a:chExt cx="4926351" cy="389740"/>
          </a:xfrm>
        </p:grpSpPr>
        <p:sp>
          <p:nvSpPr>
            <p:cNvPr id="23" name="Parallelogramm 22"/>
            <p:cNvSpPr/>
            <p:nvPr userDrawn="1"/>
          </p:nvSpPr>
          <p:spPr bwMode="auto">
            <a:xfrm>
              <a:off x="2587960" y="4027999"/>
              <a:ext cx="463537" cy="389740"/>
            </a:xfrm>
            <a:prstGeom prst="parallelogram">
              <a:avLst>
                <a:gd name="adj" fmla="val 99957"/>
              </a:avLst>
            </a:prstGeom>
            <a:solidFill>
              <a:srgbClr val="39A0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4" name="Parallelogramm 23"/>
            <p:cNvSpPr/>
            <p:nvPr userDrawn="1"/>
          </p:nvSpPr>
          <p:spPr bwMode="auto">
            <a:xfrm>
              <a:off x="3481786" y="4027999"/>
              <a:ext cx="463537" cy="389740"/>
            </a:xfrm>
            <a:prstGeom prst="parallelogram">
              <a:avLst>
                <a:gd name="adj" fmla="val 99957"/>
              </a:avLst>
            </a:prstGeom>
            <a:solidFill>
              <a:srgbClr val="3B8A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5" name="Parallelogramm 24"/>
            <p:cNvSpPr/>
            <p:nvPr userDrawn="1"/>
          </p:nvSpPr>
          <p:spPr bwMode="auto">
            <a:xfrm>
              <a:off x="4369066" y="4027999"/>
              <a:ext cx="463537" cy="389740"/>
            </a:xfrm>
            <a:prstGeom prst="parallelogram">
              <a:avLst>
                <a:gd name="adj" fmla="val 99957"/>
              </a:avLst>
            </a:prstGeom>
            <a:solidFill>
              <a:srgbClr val="3D6D8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6" name="Parallelogramm 25"/>
            <p:cNvSpPr/>
            <p:nvPr userDrawn="1"/>
          </p:nvSpPr>
          <p:spPr bwMode="auto">
            <a:xfrm>
              <a:off x="5264146" y="4027999"/>
              <a:ext cx="463537" cy="389740"/>
            </a:xfrm>
            <a:prstGeom prst="parallelogram">
              <a:avLst>
                <a:gd name="adj" fmla="val 99957"/>
              </a:avLst>
            </a:prstGeom>
            <a:solidFill>
              <a:srgbClr val="3F57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7" name="Parallelogramm 26"/>
            <p:cNvSpPr/>
            <p:nvPr userDrawn="1"/>
          </p:nvSpPr>
          <p:spPr bwMode="auto">
            <a:xfrm>
              <a:off x="6157479" y="4027999"/>
              <a:ext cx="463537" cy="389740"/>
            </a:xfrm>
            <a:prstGeom prst="parallelogram">
              <a:avLst>
                <a:gd name="adj" fmla="val 99957"/>
              </a:avLst>
            </a:prstGeom>
            <a:solidFill>
              <a:srgbClr val="4042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8" name="Parallelogramm 27"/>
            <p:cNvSpPr/>
            <p:nvPr userDrawn="1"/>
          </p:nvSpPr>
          <p:spPr bwMode="auto">
            <a:xfrm>
              <a:off x="7050774" y="4027999"/>
              <a:ext cx="463537" cy="389740"/>
            </a:xfrm>
            <a:prstGeom prst="parallelogram">
              <a:avLst>
                <a:gd name="adj" fmla="val 99957"/>
              </a:avLst>
            </a:prstGeom>
            <a:solidFill>
              <a:srgbClr val="422B6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pic>
        <p:nvPicPr>
          <p:cNvPr id="29" name="Bild 2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72200" y="455837"/>
            <a:ext cx="2237030" cy="659637"/>
          </a:xfrm>
          <a:prstGeom prst="rect">
            <a:avLst/>
          </a:prstGeom>
        </p:spPr>
      </p:pic>
    </p:spTree>
    <p:extLst>
      <p:ext uri="{BB962C8B-B14F-4D97-AF65-F5344CB8AC3E}">
        <p14:creationId xmlns:p14="http://schemas.microsoft.com/office/powerpoint/2010/main" val="378887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B6321C-1490-4143-969E-1CF5C766DAD8}"/>
              </a:ext>
            </a:extLst>
          </p:cNvPr>
          <p:cNvSpPr>
            <a:spLocks noGrp="1"/>
          </p:cNvSpPr>
          <p:nvPr>
            <p:ph idx="1"/>
          </p:nvPr>
        </p:nvSpPr>
        <p:spPr>
          <a:xfrm>
            <a:off x="615587" y="860611"/>
            <a:ext cx="7886700" cy="3704858"/>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0B767559-A857-4F4B-8AA6-969779897D09}"/>
              </a:ext>
            </a:extLst>
          </p:cNvPr>
          <p:cNvSpPr/>
          <p:nvPr userDrawn="1"/>
        </p:nvSpPr>
        <p:spPr>
          <a:xfrm>
            <a:off x="632588" y="708276"/>
            <a:ext cx="6669741" cy="47064"/>
          </a:xfrm>
          <a:prstGeom prst="rect">
            <a:avLst/>
          </a:prstGeom>
          <a:solidFill>
            <a:srgbClr val="D6D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22601225-8AED-447E-B29A-AC4A11D6FD0E}"/>
              </a:ext>
            </a:extLst>
          </p:cNvPr>
          <p:cNvSpPr>
            <a:spLocks noGrp="1"/>
          </p:cNvSpPr>
          <p:nvPr>
            <p:ph type="title"/>
          </p:nvPr>
        </p:nvSpPr>
        <p:spPr>
          <a:xfrm>
            <a:off x="621927" y="85585"/>
            <a:ext cx="6673103" cy="667451"/>
          </a:xfrm>
        </p:spPr>
        <p:txBody>
          <a:bodyPr/>
          <a:lstStyle>
            <a:lvl1pPr>
              <a:defRPr/>
            </a:lvl1pPr>
          </a:lstStyle>
          <a:p>
            <a:endParaRPr lang="en-US" dirty="0"/>
          </a:p>
        </p:txBody>
      </p:sp>
      <p:sp>
        <p:nvSpPr>
          <p:cNvPr id="2" name="Footer Placeholder 1">
            <a:extLst>
              <a:ext uri="{FF2B5EF4-FFF2-40B4-BE49-F238E27FC236}">
                <a16:creationId xmlns:a16="http://schemas.microsoft.com/office/drawing/2014/main" id="{B7F4284A-EB3C-422E-8C18-CA5413A587F2}"/>
              </a:ext>
            </a:extLst>
          </p:cNvPr>
          <p:cNvSpPr>
            <a:spLocks noGrp="1"/>
          </p:cNvSpPr>
          <p:nvPr>
            <p:ph type="ftr" sz="quarter" idx="10"/>
          </p:nvPr>
        </p:nvSpPr>
        <p:spPr>
          <a:xfrm>
            <a:off x="3028950" y="4753815"/>
            <a:ext cx="3086100" cy="273844"/>
          </a:xfrm>
        </p:spPr>
        <p:txBody>
          <a:bodyPr/>
          <a:lstStyle/>
          <a:p>
            <a:pPr defTabSz="685800" eaLnBrk="1" fontAlgn="auto" hangingPunct="1">
              <a:spcBef>
                <a:spcPts val="0"/>
              </a:spcBef>
              <a:spcAft>
                <a:spcPts val="0"/>
              </a:spcAft>
            </a:pPr>
            <a:endParaRPr lang="en-US" dirty="0">
              <a:solidFill>
                <a:srgbClr val="000000">
                  <a:tint val="75000"/>
                </a:srgbClr>
              </a:solidFill>
              <a:latin typeface="Calibri" panose="020F0502020204030204"/>
              <a:ea typeface="+mn-ea"/>
              <a:cs typeface="+mn-cs"/>
            </a:endParaRPr>
          </a:p>
        </p:txBody>
      </p:sp>
      <p:sp>
        <p:nvSpPr>
          <p:cNvPr id="8" name="Slide Number Placeholder 4">
            <a:extLst>
              <a:ext uri="{FF2B5EF4-FFF2-40B4-BE49-F238E27FC236}">
                <a16:creationId xmlns:a16="http://schemas.microsoft.com/office/drawing/2014/main" id="{2EB9C880-EB86-4CEE-BF4C-32D6DE2E979F}"/>
              </a:ext>
            </a:extLst>
          </p:cNvPr>
          <p:cNvSpPr>
            <a:spLocks noGrp="1"/>
          </p:cNvSpPr>
          <p:nvPr>
            <p:ph type="sldNum" sz="quarter" idx="4"/>
          </p:nvPr>
        </p:nvSpPr>
        <p:spPr>
          <a:xfrm>
            <a:off x="8014447" y="4767263"/>
            <a:ext cx="500903"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BD625386-AFFF-46B9-8E1E-B918EEDD2907}" type="slidenum">
              <a:rPr lang="en-US" smtClean="0">
                <a:solidFill>
                  <a:srgbClr val="000000">
                    <a:tint val="75000"/>
                  </a:srgbClr>
                </a:solidFill>
                <a:latin typeface="Calibri" panose="020F0502020204030204"/>
                <a:ea typeface="+mn-ea"/>
                <a:cs typeface="+mn-cs"/>
              </a:rPr>
              <a:pPr defTabSz="685800" eaLnBrk="1" fontAlgn="auto" hangingPunct="1">
                <a:spcBef>
                  <a:spcPts val="0"/>
                </a:spcBef>
                <a:spcAft>
                  <a:spcPts val="0"/>
                </a:spcAft>
              </a:pPr>
              <a:t>‹Nr.›</a:t>
            </a:fld>
            <a:endParaRPr lang="en-US" dirty="0">
              <a:solidFill>
                <a:srgbClr val="000000">
                  <a:tint val="75000"/>
                </a:srgbClr>
              </a:solidFill>
              <a:latin typeface="Calibri" panose="020F0502020204030204"/>
              <a:ea typeface="+mn-ea"/>
              <a:cs typeface="+mn-cs"/>
            </a:endParaRPr>
          </a:p>
        </p:txBody>
      </p:sp>
    </p:spTree>
    <p:extLst>
      <p:ext uri="{BB962C8B-B14F-4D97-AF65-F5344CB8AC3E}">
        <p14:creationId xmlns:p14="http://schemas.microsoft.com/office/powerpoint/2010/main" val="67525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26758-606B-4C8E-83CC-A2DD44F1A84C}"/>
              </a:ext>
            </a:extLst>
          </p:cNvPr>
          <p:cNvSpPr>
            <a:spLocks noGrp="1"/>
          </p:cNvSpPr>
          <p:nvPr>
            <p:ph type="title" hasCustomPrompt="1"/>
          </p:nvPr>
        </p:nvSpPr>
        <p:spPr>
          <a:xfrm>
            <a:off x="628650" y="1798421"/>
            <a:ext cx="7886700" cy="2139553"/>
          </a:xfrm>
          <a:noFill/>
        </p:spPr>
        <p:txBody>
          <a:bodyPr anchor="b">
            <a:normAutofit/>
          </a:bodyPr>
          <a:lstStyle>
            <a:lvl1pPr>
              <a:defRPr sz="2700">
                <a:solidFill>
                  <a:srgbClr val="D6DF28"/>
                </a:solidFill>
              </a:defRPr>
            </a:lvl1pPr>
          </a:lstStyle>
          <a:p>
            <a:r>
              <a:rPr lang="en-US" dirty="0"/>
              <a:t>Add chapter Title</a:t>
            </a:r>
          </a:p>
        </p:txBody>
      </p:sp>
      <p:sp>
        <p:nvSpPr>
          <p:cNvPr id="3" name="Slide Number Placeholder 4">
            <a:extLst>
              <a:ext uri="{FF2B5EF4-FFF2-40B4-BE49-F238E27FC236}">
                <a16:creationId xmlns:a16="http://schemas.microsoft.com/office/drawing/2014/main" id="{9115F7BA-923A-4217-B61E-2E7B3C22EC88}"/>
              </a:ext>
            </a:extLst>
          </p:cNvPr>
          <p:cNvSpPr>
            <a:spLocks noGrp="1"/>
          </p:cNvSpPr>
          <p:nvPr>
            <p:ph type="sldNum" sz="quarter" idx="4"/>
          </p:nvPr>
        </p:nvSpPr>
        <p:spPr>
          <a:xfrm>
            <a:off x="8014447" y="4767263"/>
            <a:ext cx="500903"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BD625386-AFFF-46B9-8E1E-B918EEDD2907}" type="slidenum">
              <a:rPr lang="en-US" smtClean="0">
                <a:solidFill>
                  <a:srgbClr val="000000">
                    <a:tint val="75000"/>
                  </a:srgbClr>
                </a:solidFill>
                <a:latin typeface="Calibri" panose="020F0502020204030204"/>
                <a:ea typeface="+mn-ea"/>
                <a:cs typeface="+mn-cs"/>
              </a:rPr>
              <a:pPr defTabSz="685800" eaLnBrk="1" fontAlgn="auto" hangingPunct="1">
                <a:spcBef>
                  <a:spcPts val="0"/>
                </a:spcBef>
                <a:spcAft>
                  <a:spcPts val="0"/>
                </a:spcAft>
              </a:pPr>
              <a:t>‹Nr.›</a:t>
            </a:fld>
            <a:endParaRPr lang="en-US" dirty="0">
              <a:solidFill>
                <a:srgbClr val="000000">
                  <a:tint val="75000"/>
                </a:srgbClr>
              </a:solidFill>
              <a:latin typeface="Calibri" panose="020F0502020204030204"/>
              <a:ea typeface="+mn-ea"/>
              <a:cs typeface="+mn-cs"/>
            </a:endParaRPr>
          </a:p>
        </p:txBody>
      </p:sp>
    </p:spTree>
    <p:extLst>
      <p:ext uri="{BB962C8B-B14F-4D97-AF65-F5344CB8AC3E}">
        <p14:creationId xmlns:p14="http://schemas.microsoft.com/office/powerpoint/2010/main" val="28943331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6D11-FB7B-40C8-938D-26D4202404A5}"/>
              </a:ext>
            </a:extLst>
          </p:cNvPr>
          <p:cNvSpPr>
            <a:spLocks noGrp="1"/>
          </p:cNvSpPr>
          <p:nvPr>
            <p:ph type="title"/>
          </p:nvPr>
        </p:nvSpPr>
        <p:spPr>
          <a:xfrm>
            <a:off x="628651" y="78862"/>
            <a:ext cx="6673103" cy="674174"/>
          </a:xfrm>
        </p:spPr>
        <p:txBody>
          <a:bodyPr/>
          <a:lstStyle>
            <a:lvl1pPr>
              <a:defRPr>
                <a:solidFill>
                  <a:srgbClr val="00815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7CD33EB-0240-4A10-A13C-21B8CD2067FC}"/>
              </a:ext>
            </a:extLst>
          </p:cNvPr>
          <p:cNvSpPr>
            <a:spLocks noGrp="1"/>
          </p:cNvSpPr>
          <p:nvPr>
            <p:ph sz="half" idx="1"/>
          </p:nvPr>
        </p:nvSpPr>
        <p:spPr>
          <a:xfrm>
            <a:off x="463924" y="948018"/>
            <a:ext cx="4044203" cy="36844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03D0AD5-E868-4AD8-9069-62F14963FADE}"/>
              </a:ext>
            </a:extLst>
          </p:cNvPr>
          <p:cNvSpPr>
            <a:spLocks noGrp="1"/>
          </p:cNvSpPr>
          <p:nvPr>
            <p:ph sz="half" idx="2"/>
          </p:nvPr>
        </p:nvSpPr>
        <p:spPr>
          <a:xfrm>
            <a:off x="4572000" y="941295"/>
            <a:ext cx="4121525" cy="36844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7824F4A6-22B8-4372-A14F-D83EAF850856}"/>
              </a:ext>
            </a:extLst>
          </p:cNvPr>
          <p:cNvSpPr/>
          <p:nvPr userDrawn="1"/>
        </p:nvSpPr>
        <p:spPr>
          <a:xfrm>
            <a:off x="632588" y="708276"/>
            <a:ext cx="6669741" cy="47064"/>
          </a:xfrm>
          <a:prstGeom prst="rect">
            <a:avLst/>
          </a:prstGeom>
          <a:solidFill>
            <a:srgbClr val="D6D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ooter Placeholder 4">
            <a:extLst>
              <a:ext uri="{FF2B5EF4-FFF2-40B4-BE49-F238E27FC236}">
                <a16:creationId xmlns:a16="http://schemas.microsoft.com/office/drawing/2014/main" id="{EA4F6736-444D-45CF-B120-EA57C9D2471B}"/>
              </a:ext>
            </a:extLst>
          </p:cNvPr>
          <p:cNvSpPr>
            <a:spLocks noGrp="1"/>
          </p:cNvSpPr>
          <p:nvPr>
            <p:ph type="ftr" sz="quarter" idx="10"/>
          </p:nvPr>
        </p:nvSpPr>
        <p:spPr>
          <a:xfrm>
            <a:off x="3028950" y="4800880"/>
            <a:ext cx="3086100" cy="273844"/>
          </a:xfrm>
          <a:prstGeom prst="rect">
            <a:avLst/>
          </a:prstGeom>
        </p:spPr>
        <p:txBody>
          <a:bodyPr/>
          <a:lstStyle/>
          <a:p>
            <a:pPr defTabSz="685800" eaLnBrk="1" fontAlgn="auto" hangingPunct="1">
              <a:spcBef>
                <a:spcPts val="0"/>
              </a:spcBef>
              <a:spcAft>
                <a:spcPts val="0"/>
              </a:spcAft>
            </a:pPr>
            <a:endParaRPr lang="en-US" dirty="0">
              <a:solidFill>
                <a:srgbClr val="000000">
                  <a:tint val="75000"/>
                </a:srgbClr>
              </a:solidFill>
              <a:latin typeface="Calibri" panose="020F0502020204030204"/>
              <a:ea typeface="+mn-ea"/>
              <a:cs typeface="+mn-cs"/>
            </a:endParaRPr>
          </a:p>
        </p:txBody>
      </p:sp>
      <p:sp>
        <p:nvSpPr>
          <p:cNvPr id="12" name="Slide Number Placeholder 4">
            <a:extLst>
              <a:ext uri="{FF2B5EF4-FFF2-40B4-BE49-F238E27FC236}">
                <a16:creationId xmlns:a16="http://schemas.microsoft.com/office/drawing/2014/main" id="{E10217D7-2C1D-458C-A23A-66B2D4ECB2DE}"/>
              </a:ext>
            </a:extLst>
          </p:cNvPr>
          <p:cNvSpPr>
            <a:spLocks noGrp="1"/>
          </p:cNvSpPr>
          <p:nvPr>
            <p:ph type="sldNum" sz="quarter" idx="4"/>
          </p:nvPr>
        </p:nvSpPr>
        <p:spPr>
          <a:xfrm>
            <a:off x="8014447" y="4767263"/>
            <a:ext cx="500903"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BD625386-AFFF-46B9-8E1E-B918EEDD2907}" type="slidenum">
              <a:rPr lang="en-US" smtClean="0">
                <a:solidFill>
                  <a:srgbClr val="000000">
                    <a:tint val="75000"/>
                  </a:srgbClr>
                </a:solidFill>
                <a:latin typeface="Calibri" panose="020F0502020204030204"/>
                <a:ea typeface="+mn-ea"/>
                <a:cs typeface="+mn-cs"/>
              </a:rPr>
              <a:pPr defTabSz="685800" eaLnBrk="1" fontAlgn="auto" hangingPunct="1">
                <a:spcBef>
                  <a:spcPts val="0"/>
                </a:spcBef>
                <a:spcAft>
                  <a:spcPts val="0"/>
                </a:spcAft>
              </a:pPr>
              <a:t>‹Nr.›</a:t>
            </a:fld>
            <a:endParaRPr lang="en-US" dirty="0">
              <a:solidFill>
                <a:srgbClr val="000000">
                  <a:tint val="75000"/>
                </a:srgbClr>
              </a:solidFill>
              <a:latin typeface="Calibri" panose="020F0502020204030204"/>
              <a:ea typeface="+mn-ea"/>
              <a:cs typeface="+mn-cs"/>
            </a:endParaRPr>
          </a:p>
        </p:txBody>
      </p:sp>
    </p:spTree>
    <p:extLst>
      <p:ext uri="{BB962C8B-B14F-4D97-AF65-F5344CB8AC3E}">
        <p14:creationId xmlns:p14="http://schemas.microsoft.com/office/powerpoint/2010/main" val="108158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E0A95-5BF0-471F-84F5-AA21575880C0}"/>
              </a:ext>
            </a:extLst>
          </p:cNvPr>
          <p:cNvSpPr>
            <a:spLocks noGrp="1"/>
          </p:cNvSpPr>
          <p:nvPr>
            <p:ph type="title"/>
          </p:nvPr>
        </p:nvSpPr>
        <p:spPr>
          <a:xfrm>
            <a:off x="621927" y="85585"/>
            <a:ext cx="6673103" cy="680897"/>
          </a:xfrm>
        </p:spPr>
        <p:txBody>
          <a:bodyPr>
            <a:normAutofit/>
          </a:bodyPr>
          <a:lstStyle>
            <a:lvl1pPr>
              <a:defRPr sz="2100">
                <a:solidFill>
                  <a:srgbClr val="008153"/>
                </a:solidFill>
              </a:defRPr>
            </a:lvl1pPr>
          </a:lstStyle>
          <a:p>
            <a:r>
              <a:rPr lang="en-US" dirty="0"/>
              <a:t>Click to edit Master title style</a:t>
            </a:r>
          </a:p>
        </p:txBody>
      </p:sp>
      <p:sp>
        <p:nvSpPr>
          <p:cNvPr id="8" name="Rectangle 7">
            <a:extLst>
              <a:ext uri="{FF2B5EF4-FFF2-40B4-BE49-F238E27FC236}">
                <a16:creationId xmlns:a16="http://schemas.microsoft.com/office/drawing/2014/main" id="{59823EB7-01BE-4F88-8E59-6FD13F56D091}"/>
              </a:ext>
            </a:extLst>
          </p:cNvPr>
          <p:cNvSpPr/>
          <p:nvPr userDrawn="1"/>
        </p:nvSpPr>
        <p:spPr>
          <a:xfrm>
            <a:off x="632588" y="708276"/>
            <a:ext cx="6669741" cy="47064"/>
          </a:xfrm>
          <a:prstGeom prst="rect">
            <a:avLst/>
          </a:prstGeom>
          <a:solidFill>
            <a:srgbClr val="D6D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F2357B1-BE63-4BAC-9453-6FDA9F68C075}"/>
              </a:ext>
            </a:extLst>
          </p:cNvPr>
          <p:cNvSpPr>
            <a:spLocks noGrp="1"/>
          </p:cNvSpPr>
          <p:nvPr>
            <p:ph type="ftr" sz="quarter" idx="10"/>
          </p:nvPr>
        </p:nvSpPr>
        <p:spPr>
          <a:xfrm>
            <a:off x="3028950" y="4760539"/>
            <a:ext cx="3086100" cy="273844"/>
          </a:xfrm>
          <a:prstGeom prst="rect">
            <a:avLst/>
          </a:prstGeom>
        </p:spPr>
        <p:txBody>
          <a:bodyPr/>
          <a:lstStyle/>
          <a:p>
            <a:pPr defTabSz="685800" eaLnBrk="1" fontAlgn="auto" hangingPunct="1">
              <a:spcBef>
                <a:spcPts val="0"/>
              </a:spcBef>
              <a:spcAft>
                <a:spcPts val="0"/>
              </a:spcAft>
            </a:pPr>
            <a:endParaRPr lang="en-US" dirty="0">
              <a:solidFill>
                <a:srgbClr val="000000">
                  <a:tint val="75000"/>
                </a:srgbClr>
              </a:solidFill>
              <a:latin typeface="Calibri" panose="020F0502020204030204"/>
              <a:ea typeface="+mn-ea"/>
              <a:cs typeface="+mn-cs"/>
            </a:endParaRPr>
          </a:p>
        </p:txBody>
      </p:sp>
      <p:sp>
        <p:nvSpPr>
          <p:cNvPr id="9" name="Slide Number Placeholder 4">
            <a:extLst>
              <a:ext uri="{FF2B5EF4-FFF2-40B4-BE49-F238E27FC236}">
                <a16:creationId xmlns:a16="http://schemas.microsoft.com/office/drawing/2014/main" id="{75D5B328-E2FF-4844-83CE-D6130150AC39}"/>
              </a:ext>
            </a:extLst>
          </p:cNvPr>
          <p:cNvSpPr>
            <a:spLocks noGrp="1"/>
          </p:cNvSpPr>
          <p:nvPr>
            <p:ph type="sldNum" sz="quarter" idx="4"/>
          </p:nvPr>
        </p:nvSpPr>
        <p:spPr>
          <a:xfrm>
            <a:off x="8014447" y="4767263"/>
            <a:ext cx="500903"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BD625386-AFFF-46B9-8E1E-B918EEDD2907}" type="slidenum">
              <a:rPr lang="en-US" smtClean="0">
                <a:solidFill>
                  <a:srgbClr val="000000">
                    <a:tint val="75000"/>
                  </a:srgbClr>
                </a:solidFill>
                <a:latin typeface="Calibri" panose="020F0502020204030204"/>
                <a:ea typeface="+mn-ea"/>
                <a:cs typeface="+mn-cs"/>
              </a:rPr>
              <a:pPr defTabSz="685800" eaLnBrk="1" fontAlgn="auto" hangingPunct="1">
                <a:spcBef>
                  <a:spcPts val="0"/>
                </a:spcBef>
                <a:spcAft>
                  <a:spcPts val="0"/>
                </a:spcAft>
              </a:pPr>
              <a:t>‹Nr.›</a:t>
            </a:fld>
            <a:endParaRPr lang="en-US" dirty="0">
              <a:solidFill>
                <a:srgbClr val="000000">
                  <a:tint val="75000"/>
                </a:srgbClr>
              </a:solidFill>
              <a:latin typeface="Calibri" panose="020F0502020204030204"/>
              <a:ea typeface="+mn-ea"/>
              <a:cs typeface="+mn-cs"/>
            </a:endParaRPr>
          </a:p>
        </p:txBody>
      </p:sp>
    </p:spTree>
    <p:extLst>
      <p:ext uri="{BB962C8B-B14F-4D97-AF65-F5344CB8AC3E}">
        <p14:creationId xmlns:p14="http://schemas.microsoft.com/office/powerpoint/2010/main" val="3582455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90E438-9DFD-4CC6-9C5C-21706F949AD9}"/>
              </a:ext>
            </a:extLst>
          </p:cNvPr>
          <p:cNvSpPr txBox="1"/>
          <p:nvPr userDrawn="1"/>
        </p:nvSpPr>
        <p:spPr>
          <a:xfrm>
            <a:off x="2632501" y="1805063"/>
            <a:ext cx="4729763"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008153"/>
                </a:solidFill>
                <a:effectLst/>
                <a:uLnTx/>
                <a:uFillTx/>
                <a:latin typeface="Calibri" panose="020F0502020204030204"/>
                <a:ea typeface="+mn-ea"/>
                <a:cs typeface="+mn-cs"/>
              </a:rPr>
              <a:t>Thank you! Any questions?</a:t>
            </a:r>
          </a:p>
        </p:txBody>
      </p:sp>
      <p:sp>
        <p:nvSpPr>
          <p:cNvPr id="26" name="Text Placeholder 25">
            <a:extLst>
              <a:ext uri="{FF2B5EF4-FFF2-40B4-BE49-F238E27FC236}">
                <a16:creationId xmlns:a16="http://schemas.microsoft.com/office/drawing/2014/main" id="{11BF113A-292A-4D3C-8C25-7186C06A54D6}"/>
              </a:ext>
            </a:extLst>
          </p:cNvPr>
          <p:cNvSpPr>
            <a:spLocks noGrp="1"/>
          </p:cNvSpPr>
          <p:nvPr>
            <p:ph type="body" sz="quarter" idx="11" hasCustomPrompt="1"/>
          </p:nvPr>
        </p:nvSpPr>
        <p:spPr>
          <a:xfrm>
            <a:off x="463719" y="2428876"/>
            <a:ext cx="3570124" cy="285749"/>
          </a:xfrm>
        </p:spPr>
        <p:txBody>
          <a:bodyPr/>
          <a:lstStyle>
            <a:lvl1pPr marL="0" indent="0">
              <a:buNone/>
              <a:defRPr/>
            </a:lvl1pPr>
            <a:lvl2pPr marL="342900" marR="0" indent="0" algn="l" defTabSz="685800" rtl="0" eaLnBrk="1" fontAlgn="auto" latinLnBrk="0" hangingPunct="1">
              <a:lnSpc>
                <a:spcPct val="90000"/>
              </a:lnSpc>
              <a:spcBef>
                <a:spcPts val="375"/>
              </a:spcBef>
              <a:spcAft>
                <a:spcPts val="0"/>
              </a:spcAft>
              <a:buClrTx/>
              <a:buSzTx/>
              <a:buFont typeface="Wingdings" panose="05000000000000000000" pitchFamily="2" charset="2"/>
              <a:buNone/>
              <a:tabLst/>
              <a:defRPr>
                <a:solidFill>
                  <a:srgbClr val="008153"/>
                </a:solidFill>
              </a:defRPr>
            </a:lvl2pPr>
            <a:lvl3pPr marL="685800" indent="0">
              <a:buNone/>
              <a:defRPr/>
            </a:lvl3pPr>
            <a:lvl4pPr marL="1028700" indent="0">
              <a:buNone/>
              <a:defRPr/>
            </a:lvl4pPr>
            <a:lvl5pPr marL="1371600" indent="0">
              <a:buNone/>
              <a:defRPr/>
            </a:lvl5pPr>
          </a:lstStyle>
          <a:p>
            <a:pPr lvl="1"/>
            <a:r>
              <a:rPr lang="en-US" dirty="0"/>
              <a:t>Meeting Title</a:t>
            </a:r>
          </a:p>
        </p:txBody>
      </p:sp>
      <p:sp>
        <p:nvSpPr>
          <p:cNvPr id="27" name="Text Placeholder 25">
            <a:extLst>
              <a:ext uri="{FF2B5EF4-FFF2-40B4-BE49-F238E27FC236}">
                <a16:creationId xmlns:a16="http://schemas.microsoft.com/office/drawing/2014/main" id="{6249E3CD-4C46-4C26-8595-8FF1ED7FC391}"/>
              </a:ext>
            </a:extLst>
          </p:cNvPr>
          <p:cNvSpPr>
            <a:spLocks noGrp="1"/>
          </p:cNvSpPr>
          <p:nvPr>
            <p:ph type="body" sz="quarter" idx="12" hasCustomPrompt="1"/>
          </p:nvPr>
        </p:nvSpPr>
        <p:spPr>
          <a:xfrm>
            <a:off x="471267" y="2819562"/>
            <a:ext cx="3570124" cy="285749"/>
          </a:xfrm>
        </p:spPr>
        <p:txBody>
          <a:bodyPr/>
          <a:lstStyle>
            <a:lvl1pPr marL="0" indent="0">
              <a:buNone/>
              <a:defRPr/>
            </a:lvl1pPr>
            <a:lvl2pPr marL="342900" marR="0" indent="0" algn="l" defTabSz="685800" rtl="0" eaLnBrk="1" fontAlgn="auto" latinLnBrk="0" hangingPunct="1">
              <a:lnSpc>
                <a:spcPct val="90000"/>
              </a:lnSpc>
              <a:spcBef>
                <a:spcPts val="375"/>
              </a:spcBef>
              <a:spcAft>
                <a:spcPts val="0"/>
              </a:spcAft>
              <a:buClrTx/>
              <a:buSzTx/>
              <a:buFont typeface="Wingdings" panose="05000000000000000000" pitchFamily="2" charset="2"/>
              <a:buNone/>
              <a:tabLst/>
              <a:defRPr>
                <a:solidFill>
                  <a:srgbClr val="008153"/>
                </a:solidFill>
              </a:defRPr>
            </a:lvl2pPr>
            <a:lvl3pPr marL="685800" indent="0">
              <a:buNone/>
              <a:defRPr/>
            </a:lvl3pPr>
            <a:lvl4pPr marL="1028700" indent="0">
              <a:buNone/>
              <a:defRPr/>
            </a:lvl4pPr>
            <a:lvl5pPr marL="1371600" indent="0">
              <a:buNone/>
              <a:defRPr/>
            </a:lvl5pPr>
          </a:lstStyle>
          <a:p>
            <a:pPr lvl="1"/>
            <a:r>
              <a:rPr lang="en-US" dirty="0"/>
              <a:t>Presenter’s Name</a:t>
            </a:r>
          </a:p>
        </p:txBody>
      </p:sp>
      <p:sp>
        <p:nvSpPr>
          <p:cNvPr id="28" name="Text Placeholder 25">
            <a:extLst>
              <a:ext uri="{FF2B5EF4-FFF2-40B4-BE49-F238E27FC236}">
                <a16:creationId xmlns:a16="http://schemas.microsoft.com/office/drawing/2014/main" id="{F1C8AA48-C28C-4B25-8444-6D49457D4F21}"/>
              </a:ext>
            </a:extLst>
          </p:cNvPr>
          <p:cNvSpPr>
            <a:spLocks noGrp="1"/>
          </p:cNvSpPr>
          <p:nvPr>
            <p:ph type="body" sz="quarter" idx="13" hasCustomPrompt="1"/>
          </p:nvPr>
        </p:nvSpPr>
        <p:spPr>
          <a:xfrm>
            <a:off x="464268" y="3203076"/>
            <a:ext cx="3570124" cy="285749"/>
          </a:xfrm>
        </p:spPr>
        <p:txBody>
          <a:bodyPr/>
          <a:lstStyle>
            <a:lvl1pPr marL="0" indent="0">
              <a:buNone/>
              <a:defRPr/>
            </a:lvl1pPr>
            <a:lvl2pPr marL="342900" marR="0" indent="0" algn="l" defTabSz="685800" rtl="0" eaLnBrk="1" fontAlgn="auto" latinLnBrk="0" hangingPunct="1">
              <a:lnSpc>
                <a:spcPct val="90000"/>
              </a:lnSpc>
              <a:spcBef>
                <a:spcPts val="375"/>
              </a:spcBef>
              <a:spcAft>
                <a:spcPts val="0"/>
              </a:spcAft>
              <a:buClrTx/>
              <a:buSzTx/>
              <a:buFont typeface="Wingdings" panose="05000000000000000000" pitchFamily="2" charset="2"/>
              <a:buNone/>
              <a:tabLst/>
              <a:defRPr>
                <a:solidFill>
                  <a:srgbClr val="008153"/>
                </a:solidFill>
              </a:defRPr>
            </a:lvl2pPr>
            <a:lvl3pPr marL="685800" indent="0">
              <a:buNone/>
              <a:defRPr/>
            </a:lvl3pPr>
            <a:lvl4pPr marL="1028700" indent="0">
              <a:buNone/>
              <a:defRPr/>
            </a:lvl4pPr>
            <a:lvl5pPr marL="1371600" indent="0">
              <a:buNone/>
              <a:defRPr/>
            </a:lvl5pPr>
          </a:lstStyle>
          <a:p>
            <a:pPr lvl="1"/>
            <a:r>
              <a:rPr lang="en-US" dirty="0"/>
              <a:t>Presenter’s Email</a:t>
            </a:r>
          </a:p>
        </p:txBody>
      </p:sp>
      <p:sp>
        <p:nvSpPr>
          <p:cNvPr id="34" name="Picture Placeholder 33">
            <a:extLst>
              <a:ext uri="{FF2B5EF4-FFF2-40B4-BE49-F238E27FC236}">
                <a16:creationId xmlns:a16="http://schemas.microsoft.com/office/drawing/2014/main" id="{FF1204A6-A3F2-4048-B6B1-9D4A99AC9534}"/>
              </a:ext>
            </a:extLst>
          </p:cNvPr>
          <p:cNvSpPr>
            <a:spLocks noGrp="1"/>
          </p:cNvSpPr>
          <p:nvPr>
            <p:ph type="pic" sz="quarter" idx="14" hasCustomPrompt="1"/>
          </p:nvPr>
        </p:nvSpPr>
        <p:spPr>
          <a:xfrm>
            <a:off x="1163382" y="456990"/>
            <a:ext cx="1156237" cy="739798"/>
          </a:xfrm>
        </p:spPr>
        <p:txBody>
          <a:bodyPr/>
          <a:lstStyle>
            <a:lvl1pPr marL="0" indent="0" algn="ctr">
              <a:buNone/>
              <a:defRPr>
                <a:solidFill>
                  <a:schemeClr val="tx1"/>
                </a:solidFill>
              </a:defRPr>
            </a:lvl1pPr>
          </a:lstStyle>
          <a:p>
            <a:r>
              <a:rPr lang="en-US" dirty="0"/>
              <a:t>Add Partner’s logo</a:t>
            </a:r>
          </a:p>
        </p:txBody>
      </p:sp>
      <p:sp>
        <p:nvSpPr>
          <p:cNvPr id="4" name="Rectangle 3">
            <a:extLst>
              <a:ext uri="{FF2B5EF4-FFF2-40B4-BE49-F238E27FC236}">
                <a16:creationId xmlns:a16="http://schemas.microsoft.com/office/drawing/2014/main" id="{C5C4F131-3DF0-4766-AD60-63664428EE87}"/>
              </a:ext>
            </a:extLst>
          </p:cNvPr>
          <p:cNvSpPr/>
          <p:nvPr userDrawn="1"/>
        </p:nvSpPr>
        <p:spPr>
          <a:xfrm>
            <a:off x="0" y="4632798"/>
            <a:ext cx="2078394" cy="459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D3191BB9-DFCC-4311-A2E7-FACA7659A7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569" t="17199" r="25780" b="19504"/>
          <a:stretch/>
        </p:blipFill>
        <p:spPr>
          <a:xfrm>
            <a:off x="7362265" y="4034844"/>
            <a:ext cx="1315205" cy="982694"/>
          </a:xfrm>
          <a:prstGeom prst="rect">
            <a:avLst/>
          </a:prstGeom>
        </p:spPr>
      </p:pic>
      <p:pic>
        <p:nvPicPr>
          <p:cNvPr id="10" name="Picture 9">
            <a:extLst>
              <a:ext uri="{FF2B5EF4-FFF2-40B4-BE49-F238E27FC236}">
                <a16:creationId xmlns:a16="http://schemas.microsoft.com/office/drawing/2014/main" id="{A5C3D556-1D9C-49AB-86B4-F0C9563BE8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4304" y="3918762"/>
            <a:ext cx="1163890" cy="1224738"/>
          </a:xfrm>
          <a:prstGeom prst="rect">
            <a:avLst/>
          </a:prstGeom>
        </p:spPr>
      </p:pic>
      <p:sp>
        <p:nvSpPr>
          <p:cNvPr id="21" name="Text Box 2">
            <a:extLst>
              <a:ext uri="{FF2B5EF4-FFF2-40B4-BE49-F238E27FC236}">
                <a16:creationId xmlns:a16="http://schemas.microsoft.com/office/drawing/2014/main" id="{56254815-19A7-49A1-B001-7246BB7C6A45}"/>
              </a:ext>
            </a:extLst>
          </p:cNvPr>
          <p:cNvSpPr txBox="1">
            <a:spLocks noChangeArrowheads="1"/>
          </p:cNvSpPr>
          <p:nvPr userDrawn="1"/>
        </p:nvSpPr>
        <p:spPr bwMode="auto">
          <a:xfrm>
            <a:off x="2132511" y="4702120"/>
            <a:ext cx="4826726" cy="359739"/>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marL="0" marR="0" lvl="0" indent="0" algn="just" defTabSz="685800" rtl="0" eaLnBrk="1" fontAlgn="auto" latinLnBrk="0" hangingPunct="1">
              <a:lnSpc>
                <a:spcPct val="115000"/>
              </a:lnSpc>
              <a:spcBef>
                <a:spcPts val="375"/>
              </a:spcBef>
              <a:spcAft>
                <a:spcPts val="750"/>
              </a:spcAft>
              <a:buClrTx/>
              <a:buSzTx/>
              <a:buFontTx/>
              <a:buNone/>
              <a:tabLst/>
              <a:defRPr/>
            </a:pPr>
            <a:r>
              <a:rPr kumimoji="0" lang="en-GB" sz="675"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Funded by the European Union. Views and opinions expressed are however those of the author(s) only and do not necessarily reflect those of the European Union or CINEA. Neither the European Union nor CINEA can be held responsible for them</a:t>
            </a:r>
            <a:r>
              <a:rPr kumimoji="0" lang="en-GB" sz="75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a:t>
            </a:r>
            <a:endParaRPr kumimoji="0" lang="en-US" sz="825"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B9F55C0-83D2-4E54-9C9C-89394CEA87E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5499" t="20694" r="26097" b="22088"/>
          <a:stretch/>
        </p:blipFill>
        <p:spPr>
          <a:xfrm>
            <a:off x="5486400" y="2360736"/>
            <a:ext cx="1219933" cy="1208909"/>
          </a:xfrm>
          <a:prstGeom prst="rect">
            <a:avLst/>
          </a:prstGeom>
        </p:spPr>
      </p:pic>
    </p:spTree>
    <p:extLst>
      <p:ext uri="{BB962C8B-B14F-4D97-AF65-F5344CB8AC3E}">
        <p14:creationId xmlns:p14="http://schemas.microsoft.com/office/powerpoint/2010/main" val="34938480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sp>
        <p:nvSpPr>
          <p:cNvPr id="42011" name="Rectangle 27"/>
          <p:cNvSpPr>
            <a:spLocks noGrp="1" noChangeArrowheads="1"/>
          </p:cNvSpPr>
          <p:nvPr>
            <p:ph type="ctrTitle" sz="quarter"/>
          </p:nvPr>
        </p:nvSpPr>
        <p:spPr>
          <a:xfrm>
            <a:off x="522001" y="1325850"/>
            <a:ext cx="8077201" cy="1121807"/>
          </a:xfrm>
        </p:spPr>
        <p:txBody>
          <a:bodyPr anchor="b"/>
          <a:lstStyle>
            <a:lvl1pPr>
              <a:lnSpc>
                <a:spcPts val="4000"/>
              </a:lnSpc>
              <a:defRPr sz="3600" cap="all" baseline="0">
                <a:solidFill>
                  <a:schemeClr val="accent2"/>
                </a:solidFill>
              </a:defRPr>
            </a:lvl1pPr>
          </a:lstStyle>
          <a:p>
            <a:r>
              <a:rPr lang="de-DE" noProof="0"/>
              <a:t>Mastertitelformat bearbeiten</a:t>
            </a:r>
            <a:endParaRPr lang="en-GB" noProof="0" dirty="0"/>
          </a:p>
        </p:txBody>
      </p:sp>
      <p:sp>
        <p:nvSpPr>
          <p:cNvPr id="42012" name="Rectangle 28"/>
          <p:cNvSpPr>
            <a:spLocks noGrp="1" noChangeArrowheads="1"/>
          </p:cNvSpPr>
          <p:nvPr>
            <p:ph type="subTitle" sz="quarter" idx="1"/>
          </p:nvPr>
        </p:nvSpPr>
        <p:spPr>
          <a:xfrm>
            <a:off x="530226" y="2467888"/>
            <a:ext cx="8074025" cy="895950"/>
          </a:xfrm>
        </p:spPr>
        <p:txBody>
          <a:bodyPr/>
          <a:lstStyle>
            <a:lvl1pPr marL="0" indent="0">
              <a:buFont typeface="Wingdings" pitchFamily="-65" charset="2"/>
              <a:buNone/>
              <a:defRPr sz="2000">
                <a:solidFill>
                  <a:schemeClr val="accent3"/>
                </a:solidFill>
              </a:defRPr>
            </a:lvl1pPr>
          </a:lstStyle>
          <a:p>
            <a:r>
              <a:rPr lang="de-DE" noProof="0"/>
              <a:t>Master-Untertitelformat bearbeiten</a:t>
            </a:r>
            <a:endParaRPr lang="en-GB" noProof="0" dirty="0"/>
          </a:p>
        </p:txBody>
      </p:sp>
      <p:sp>
        <p:nvSpPr>
          <p:cNvPr id="5" name="Inhaltsplatzhalter 3"/>
          <p:cNvSpPr>
            <a:spLocks noGrp="1"/>
          </p:cNvSpPr>
          <p:nvPr>
            <p:ph sz="half" idx="2"/>
          </p:nvPr>
        </p:nvSpPr>
        <p:spPr>
          <a:xfrm>
            <a:off x="530225" y="3357035"/>
            <a:ext cx="8077200" cy="1162980"/>
          </a:xfrm>
        </p:spPr>
        <p:txBody>
          <a:bodyPr/>
          <a:lstStyle>
            <a:lvl1pPr>
              <a:buNone/>
              <a:defRPr sz="1600">
                <a:solidFill>
                  <a:srgbClr val="000A10"/>
                </a:solidFill>
              </a:defRPr>
            </a:lvl1pPr>
            <a:lvl2pPr>
              <a:defRPr sz="1800">
                <a:solidFill>
                  <a:srgbClr val="000A10"/>
                </a:solidFill>
              </a:defRPr>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noProof="0"/>
              <a:t>Mastertextformat bearbeiten</a:t>
            </a:r>
          </a:p>
        </p:txBody>
      </p:sp>
      <p:pic>
        <p:nvPicPr>
          <p:cNvPr id="7" name="Bild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72200" y="455837"/>
            <a:ext cx="2237030" cy="659637"/>
          </a:xfrm>
          <a:prstGeom prst="rect">
            <a:avLst/>
          </a:prstGeom>
        </p:spPr>
      </p:pic>
      <p:grpSp>
        <p:nvGrpSpPr>
          <p:cNvPr id="9" name="Gruppierung 8"/>
          <p:cNvGrpSpPr/>
          <p:nvPr userDrawn="1"/>
        </p:nvGrpSpPr>
        <p:grpSpPr>
          <a:xfrm>
            <a:off x="4283968" y="4703373"/>
            <a:ext cx="4461586" cy="456303"/>
            <a:chOff x="3435423" y="6319903"/>
            <a:chExt cx="5385049" cy="550749"/>
          </a:xfrm>
        </p:grpSpPr>
        <p:grpSp>
          <p:nvGrpSpPr>
            <p:cNvPr id="10" name="Gruppierung 9"/>
            <p:cNvGrpSpPr/>
            <p:nvPr userDrawn="1"/>
          </p:nvGrpSpPr>
          <p:grpSpPr>
            <a:xfrm>
              <a:off x="5762625" y="6553928"/>
              <a:ext cx="3057847" cy="316724"/>
              <a:chOff x="5762625" y="6553928"/>
              <a:chExt cx="3057847" cy="316724"/>
            </a:xfrm>
          </p:grpSpPr>
          <p:cxnSp>
            <p:nvCxnSpPr>
              <p:cNvPr id="25" name="Gerade Verbindung 24"/>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26" name="Gerade Verbindung 25"/>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27" name="Gerade Verbindung 26"/>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28" name="Gerade Verbindung 27"/>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29" name="Gerade Verbindung 28"/>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30" name="Gerade Verbindung 29"/>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31" name="Gerade Verbindung 30"/>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32" name="Gerade Verbindung 31"/>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33" name="Gerade Verbindung 32"/>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34" name="Gerade Verbindung 33"/>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35" name="Gerade Verbindung 34"/>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36" name="Rechteck 35"/>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1" name="Gruppierung 10"/>
            <p:cNvGrpSpPr/>
            <p:nvPr userDrawn="1"/>
          </p:nvGrpSpPr>
          <p:grpSpPr>
            <a:xfrm>
              <a:off x="3435423" y="6319903"/>
              <a:ext cx="3287808" cy="359542"/>
              <a:chOff x="3804474" y="5925146"/>
              <a:chExt cx="3287808" cy="359542"/>
            </a:xfrm>
          </p:grpSpPr>
          <p:sp>
            <p:nvSpPr>
              <p:cNvPr id="12" name="Parallelogramm 11"/>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Parallelogramm 12"/>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6" name="Parallelogramm 15"/>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2" name="Parallelogramm 21"/>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3" name="Parallelogramm 22"/>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4" name="Parallelogramm 23"/>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411119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18" name="Inhaltsplatzhalter 17"/>
          <p:cNvSpPr>
            <a:spLocks noGrp="1"/>
          </p:cNvSpPr>
          <p:nvPr>
            <p:ph sz="quarter" idx="12"/>
          </p:nvPr>
        </p:nvSpPr>
        <p:spPr>
          <a:xfrm>
            <a:off x="530225" y="1203598"/>
            <a:ext cx="8085460" cy="3312368"/>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3" name="Titel 2"/>
          <p:cNvSpPr>
            <a:spLocks noGrp="1"/>
          </p:cNvSpPr>
          <p:nvPr>
            <p:ph type="title"/>
          </p:nvPr>
        </p:nvSpPr>
        <p:spPr>
          <a:xfrm>
            <a:off x="530225" y="267494"/>
            <a:ext cx="6274023" cy="720080"/>
          </a:xfrm>
        </p:spPr>
        <p:txBody>
          <a:bodyPr/>
          <a:lstStyle/>
          <a:p>
            <a:r>
              <a:rPr lang="de-DE" noProof="0"/>
              <a:t>Mastertitelformat bearbeiten</a:t>
            </a:r>
            <a:endParaRPr lang="en-GB" noProof="0" dirty="0"/>
          </a:p>
        </p:txBody>
      </p:sp>
      <p:sp>
        <p:nvSpPr>
          <p:cNvPr id="6" name="Rectangle 47"/>
          <p:cNvSpPr>
            <a:spLocks noGrp="1" noChangeArrowheads="1"/>
          </p:cNvSpPr>
          <p:nvPr>
            <p:ph type="sldNum" sz="quarter" idx="4"/>
          </p:nvPr>
        </p:nvSpPr>
        <p:spPr bwMode="auto">
          <a:xfrm>
            <a:off x="6786563" y="4706434"/>
            <a:ext cx="1824037" cy="17053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2"/>
                </a:solidFill>
                <a:latin typeface="Arial" pitchFamily="34" charset="0"/>
                <a:ea typeface="ＭＳ Ｐゴシック" pitchFamily="34" charset="-128"/>
                <a:cs typeface="+mn-cs"/>
              </a:defRPr>
            </a:lvl1pPr>
          </a:lstStyle>
          <a:p>
            <a:pPr>
              <a:defRPr/>
            </a:pPr>
            <a:fld id="{9FF9BEAF-778C-7446-863C-7292389481CB}" type="slidenum">
              <a:rPr lang="en-GB" noProof="0" smtClean="0"/>
              <a:pPr>
                <a:defRPr/>
              </a:pPr>
              <a:t>‹Nr.›</a:t>
            </a:fld>
            <a:endParaRPr lang="en-GB" noProof="0"/>
          </a:p>
        </p:txBody>
      </p:sp>
      <p:sp>
        <p:nvSpPr>
          <p:cNvPr id="7" name="Rectangle 51"/>
          <p:cNvSpPr>
            <a:spLocks noGrp="1" noChangeArrowheads="1"/>
          </p:cNvSpPr>
          <p:nvPr>
            <p:ph type="dt" sz="half" idx="2"/>
          </p:nvPr>
        </p:nvSpPr>
        <p:spPr bwMode="auto">
          <a:xfrm>
            <a:off x="528434" y="4704862"/>
            <a:ext cx="1905000" cy="17114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solidFill>
                <a:latin typeface="Arial" pitchFamily="34" charset="0"/>
                <a:ea typeface="ＭＳ Ｐゴシック" pitchFamily="34" charset="-128"/>
                <a:cs typeface="+mn-cs"/>
              </a:defRPr>
            </a:lvl1pPr>
          </a:lstStyle>
          <a:p>
            <a:pPr>
              <a:defRPr/>
            </a:pPr>
            <a:fld id="{F36B4F74-2901-1B4A-A15E-8C1388FF047B}" type="datetime1">
              <a:rPr lang="en-GB" noProof="0" smtClean="0"/>
              <a:t>11/02/2026</a:t>
            </a:fld>
            <a:endParaRPr lang="en-GB" noProof="0"/>
          </a:p>
        </p:txBody>
      </p:sp>
    </p:spTree>
    <p:extLst>
      <p:ext uri="{BB962C8B-B14F-4D97-AF65-F5344CB8AC3E}">
        <p14:creationId xmlns:p14="http://schemas.microsoft.com/office/powerpoint/2010/main" val="187899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und Bi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30224" y="1203598"/>
            <a:ext cx="3959225" cy="3312368"/>
          </a:xfrm>
        </p:spPr>
        <p:txBody>
          <a:bodyPr/>
          <a:lstStyle>
            <a:lvl1pPr>
              <a:buClr>
                <a:schemeClr val="tx1"/>
              </a:buClr>
              <a:defRPr sz="1600">
                <a:solidFill>
                  <a:srgbClr val="000C20"/>
                </a:solidFill>
              </a:defRPr>
            </a:lvl1pPr>
            <a:lvl2pPr>
              <a:buClr>
                <a:schemeClr val="accent3"/>
              </a:buClr>
              <a:defRPr sz="1600"/>
            </a:lvl2pPr>
            <a:lvl3pPr>
              <a:buClr>
                <a:schemeClr val="accent3"/>
              </a:buClr>
              <a:defRPr sz="1600"/>
            </a:lvl3pPr>
            <a:lvl4pPr>
              <a:buClr>
                <a:schemeClr val="tx1"/>
              </a:buClr>
              <a:defRPr sz="1600"/>
            </a:lvl4pPr>
            <a:lvl5pPr>
              <a:buClr>
                <a:schemeClr val="tx1"/>
              </a:buClr>
              <a:defRPr sz="1600"/>
            </a:lvl5pPr>
            <a:lvl6pPr>
              <a:defRPr sz="1800"/>
            </a:lvl6pPr>
            <a:lvl7pPr>
              <a:defRPr sz="1800"/>
            </a:lvl7pPr>
            <a:lvl8pPr>
              <a:defRPr sz="1800"/>
            </a:lvl8pPr>
            <a:lvl9pPr>
              <a:defRPr sz="1800"/>
            </a:lvl9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 name="Rectangle 47"/>
          <p:cNvSpPr>
            <a:spLocks noGrp="1" noChangeArrowheads="1"/>
          </p:cNvSpPr>
          <p:nvPr>
            <p:ph type="sldNum" sz="quarter" idx="10"/>
          </p:nvPr>
        </p:nvSpPr>
        <p:spPr/>
        <p:txBody>
          <a:bodyPr/>
          <a:lstStyle>
            <a:lvl1pPr>
              <a:defRPr/>
            </a:lvl1pPr>
          </a:lstStyle>
          <a:p>
            <a:pPr>
              <a:defRPr/>
            </a:pPr>
            <a:fld id="{1167F6EC-59F6-4747-AD02-8B2929E149E7}" type="slidenum">
              <a:rPr lang="en-GB" noProof="0" smtClean="0"/>
              <a:pPr>
                <a:defRPr/>
              </a:pPr>
              <a:t>‹Nr.›</a:t>
            </a:fld>
            <a:endParaRPr lang="en-GB" sz="1400" noProof="0"/>
          </a:p>
        </p:txBody>
      </p:sp>
      <p:sp>
        <p:nvSpPr>
          <p:cNvPr id="6" name="Rectangle 51"/>
          <p:cNvSpPr>
            <a:spLocks noGrp="1" noChangeArrowheads="1"/>
          </p:cNvSpPr>
          <p:nvPr>
            <p:ph type="dt" sz="half" idx="11"/>
          </p:nvPr>
        </p:nvSpPr>
        <p:spPr/>
        <p:txBody>
          <a:bodyPr/>
          <a:lstStyle>
            <a:lvl1pPr>
              <a:defRPr/>
            </a:lvl1pPr>
          </a:lstStyle>
          <a:p>
            <a:pPr>
              <a:defRPr/>
            </a:pPr>
            <a:fld id="{822CDA6A-1854-574C-A769-87800A426702}" type="datetime1">
              <a:rPr lang="en-GB" noProof="0" smtClean="0"/>
              <a:t>11/02/2026</a:t>
            </a:fld>
            <a:endParaRPr lang="en-GB" sz="1400" noProof="0"/>
          </a:p>
        </p:txBody>
      </p:sp>
      <p:sp>
        <p:nvSpPr>
          <p:cNvPr id="14" name="Bildplatzhalter 13"/>
          <p:cNvSpPr>
            <a:spLocks noGrp="1"/>
          </p:cNvSpPr>
          <p:nvPr>
            <p:ph type="pic" sz="quarter" idx="12"/>
          </p:nvPr>
        </p:nvSpPr>
        <p:spPr bwMode="auto">
          <a:xfrm>
            <a:off x="4644008" y="1201762"/>
            <a:ext cx="3974719" cy="3314204"/>
          </a:xfrm>
          <a:custGeom>
            <a:avLst/>
            <a:gdLst>
              <a:gd name="connsiteX0" fmla="*/ 0 w 3974719"/>
              <a:gd name="connsiteY0" fmla="*/ 0 h 3314204"/>
              <a:gd name="connsiteX1" fmla="*/ 3974719 w 3974719"/>
              <a:gd name="connsiteY1" fmla="*/ 0 h 3314204"/>
              <a:gd name="connsiteX2" fmla="*/ 3973079 w 3974719"/>
              <a:gd name="connsiteY2" fmla="*/ 2650893 h 3314204"/>
              <a:gd name="connsiteX3" fmla="*/ 3315532 w 3974719"/>
              <a:gd name="connsiteY3" fmla="*/ 3314204 h 3314204"/>
              <a:gd name="connsiteX4" fmla="*/ 0 w 3974719"/>
              <a:gd name="connsiteY4" fmla="*/ 3312785 h 3314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4719" h="3314204">
                <a:moveTo>
                  <a:pt x="0" y="0"/>
                </a:moveTo>
                <a:lnTo>
                  <a:pt x="3974719" y="0"/>
                </a:lnTo>
                <a:lnTo>
                  <a:pt x="3973079" y="2650893"/>
                </a:lnTo>
                <a:lnTo>
                  <a:pt x="3315532" y="3314204"/>
                </a:lnTo>
                <a:lnTo>
                  <a:pt x="0" y="331278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noAutofit/>
          </a:bodyPr>
          <a:lstStyle>
            <a:lvl1pPr>
              <a:buClr>
                <a:schemeClr val="tx1"/>
              </a:buClr>
              <a:defRPr/>
            </a:lvl1pPr>
          </a:lstStyle>
          <a:p>
            <a:r>
              <a:rPr lang="de-DE" noProof="0"/>
              <a:t>Bild auf Platzhalter ziehen oder durch Klicken auf Symbol hinzufügen</a:t>
            </a:r>
            <a:endParaRPr lang="en-GB" noProof="0"/>
          </a:p>
        </p:txBody>
      </p:sp>
      <p:sp>
        <p:nvSpPr>
          <p:cNvPr id="7" name="Titel 2"/>
          <p:cNvSpPr>
            <a:spLocks noGrp="1"/>
          </p:cNvSpPr>
          <p:nvPr>
            <p:ph type="title"/>
          </p:nvPr>
        </p:nvSpPr>
        <p:spPr>
          <a:xfrm>
            <a:off x="530225" y="339502"/>
            <a:ext cx="6274023" cy="648072"/>
          </a:xfrm>
        </p:spPr>
        <p:txBody>
          <a:bodyPr/>
          <a:lstStyle/>
          <a:p>
            <a:r>
              <a:rPr lang="de-DE" noProof="0"/>
              <a:t>Mastertitelformat bearbeiten</a:t>
            </a:r>
            <a:endParaRPr lang="en-GB" noProof="0" dirty="0"/>
          </a:p>
        </p:txBody>
      </p:sp>
    </p:spTree>
    <p:extLst>
      <p:ext uri="{BB962C8B-B14F-4D97-AF65-F5344CB8AC3E}">
        <p14:creationId xmlns:p14="http://schemas.microsoft.com/office/powerpoint/2010/main" val="225985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5A6D76-F9E2-47A1-A2CA-A7EEB7CA3871}"/>
              </a:ext>
            </a:extLst>
          </p:cNvPr>
          <p:cNvSpPr>
            <a:spLocks noGrp="1"/>
          </p:cNvSpPr>
          <p:nvPr>
            <p:ph type="title"/>
          </p:nvPr>
        </p:nvSpPr>
        <p:spPr>
          <a:xfrm>
            <a:off x="628651" y="273845"/>
            <a:ext cx="6673103" cy="7615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6F7F178-194E-4C6C-81FD-F52F2A0418D3}"/>
              </a:ext>
            </a:extLst>
          </p:cNvPr>
          <p:cNvSpPr>
            <a:spLocks noGrp="1"/>
          </p:cNvSpPr>
          <p:nvPr>
            <p:ph type="body" idx="1"/>
          </p:nvPr>
        </p:nvSpPr>
        <p:spPr>
          <a:xfrm>
            <a:off x="628650" y="1369219"/>
            <a:ext cx="7886700" cy="307448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18">
            <a:extLst>
              <a:ext uri="{FF2B5EF4-FFF2-40B4-BE49-F238E27FC236}">
                <a16:creationId xmlns:a16="http://schemas.microsoft.com/office/drawing/2014/main" id="{421931A6-B963-4C87-97C5-7B5898B83300}"/>
              </a:ext>
            </a:extLst>
          </p:cNvPr>
          <p:cNvSpPr>
            <a:spLocks noGrp="1"/>
          </p:cNvSpPr>
          <p:nvPr>
            <p:ph type="ftr" sz="quarter" idx="3"/>
          </p:nvPr>
        </p:nvSpPr>
        <p:spPr>
          <a:xfrm>
            <a:off x="293751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fontAlgn="auto" hangingPunct="1">
              <a:spcBef>
                <a:spcPts val="0"/>
              </a:spcBef>
              <a:spcAft>
                <a:spcPts val="0"/>
              </a:spcAft>
            </a:pPr>
            <a:endParaRPr lang="en-US" dirty="0">
              <a:solidFill>
                <a:srgbClr val="000000">
                  <a:tint val="75000"/>
                </a:srgbClr>
              </a:solidFill>
              <a:latin typeface="Calibri" panose="020F0502020204030204"/>
              <a:ea typeface="+mn-ea"/>
              <a:cs typeface="+mn-cs"/>
            </a:endParaRPr>
          </a:p>
        </p:txBody>
      </p:sp>
      <p:pic>
        <p:nvPicPr>
          <p:cNvPr id="25" name="Picture 24">
            <a:extLst>
              <a:ext uri="{FF2B5EF4-FFF2-40B4-BE49-F238E27FC236}">
                <a16:creationId xmlns:a16="http://schemas.microsoft.com/office/drawing/2014/main" id="{0EC65E92-6C0D-4A2D-BF8B-ED4246C24E6C}"/>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7402" t="14907" r="5228" b="29813"/>
          <a:stretch/>
        </p:blipFill>
        <p:spPr>
          <a:xfrm>
            <a:off x="7523628" y="1"/>
            <a:ext cx="1382078" cy="874442"/>
          </a:xfrm>
          <a:prstGeom prst="rect">
            <a:avLst/>
          </a:prstGeom>
        </p:spPr>
      </p:pic>
      <p:pic>
        <p:nvPicPr>
          <p:cNvPr id="6" name="Picture 5">
            <a:extLst>
              <a:ext uri="{FF2B5EF4-FFF2-40B4-BE49-F238E27FC236}">
                <a16:creationId xmlns:a16="http://schemas.microsoft.com/office/drawing/2014/main" id="{5AA353F1-78FB-462E-9C7A-89CB4620759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2942" y="4658774"/>
            <a:ext cx="1733452" cy="386755"/>
          </a:xfrm>
          <a:prstGeom prst="rect">
            <a:avLst/>
          </a:prstGeom>
        </p:spPr>
      </p:pic>
      <p:sp>
        <p:nvSpPr>
          <p:cNvPr id="5" name="Slide Number Placeholder 4">
            <a:extLst>
              <a:ext uri="{FF2B5EF4-FFF2-40B4-BE49-F238E27FC236}">
                <a16:creationId xmlns:a16="http://schemas.microsoft.com/office/drawing/2014/main" id="{F7CC2C3B-13C7-4FB0-8965-F122DBBC3D7E}"/>
              </a:ext>
            </a:extLst>
          </p:cNvPr>
          <p:cNvSpPr>
            <a:spLocks noGrp="1"/>
          </p:cNvSpPr>
          <p:nvPr>
            <p:ph type="sldNum" sz="quarter" idx="4"/>
          </p:nvPr>
        </p:nvSpPr>
        <p:spPr>
          <a:xfrm>
            <a:off x="8014447" y="4767263"/>
            <a:ext cx="500903"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BD625386-AFFF-46B9-8E1E-B918EEDD2907}" type="slidenum">
              <a:rPr lang="en-US" smtClean="0">
                <a:solidFill>
                  <a:srgbClr val="000000">
                    <a:tint val="75000"/>
                  </a:srgbClr>
                </a:solidFill>
                <a:latin typeface="Calibri" panose="020F0502020204030204"/>
                <a:ea typeface="+mn-ea"/>
                <a:cs typeface="+mn-cs"/>
              </a:rPr>
              <a:pPr defTabSz="685800" eaLnBrk="1" fontAlgn="auto" hangingPunct="1">
                <a:spcBef>
                  <a:spcPts val="0"/>
                </a:spcBef>
                <a:spcAft>
                  <a:spcPts val="0"/>
                </a:spcAft>
              </a:pPr>
              <a:t>‹Nr.›</a:t>
            </a:fld>
            <a:endParaRPr lang="en-US" dirty="0">
              <a:solidFill>
                <a:srgbClr val="000000">
                  <a:tint val="75000"/>
                </a:srgbClr>
              </a:solidFill>
              <a:latin typeface="Calibri" panose="020F0502020204030204"/>
              <a:ea typeface="+mn-ea"/>
              <a:cs typeface="+mn-cs"/>
            </a:endParaRPr>
          </a:p>
        </p:txBody>
      </p:sp>
    </p:spTree>
    <p:extLst>
      <p:ext uri="{BB962C8B-B14F-4D97-AF65-F5344CB8AC3E}">
        <p14:creationId xmlns:p14="http://schemas.microsoft.com/office/powerpoint/2010/main" val="2062144564"/>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Lst>
  <p:hf hdr="0" ftr="0" dt="0"/>
  <p:txStyles>
    <p:titleStyle>
      <a:lvl1pPr algn="l" defTabSz="685800" rtl="0" eaLnBrk="1" latinLnBrk="0" hangingPunct="1">
        <a:lnSpc>
          <a:spcPct val="90000"/>
        </a:lnSpc>
        <a:spcBef>
          <a:spcPct val="0"/>
        </a:spcBef>
        <a:buNone/>
        <a:defRPr sz="2100" kern="1200">
          <a:solidFill>
            <a:srgbClr val="008153"/>
          </a:solidFill>
          <a:latin typeface="+mn-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8153"/>
        </a:buClr>
        <a:buFont typeface="Wingdings" panose="05000000000000000000" pitchFamily="2" charset="2"/>
        <a:buChar char="ü"/>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D6DF28"/>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8153"/>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D6DF28"/>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13.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2.jfif"/></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Inhaltsplatzhalter 17"/>
          <p:cNvSpPr>
            <a:spLocks noGrp="1"/>
          </p:cNvSpPr>
          <p:nvPr>
            <p:ph type="body" sz="quarter" idx="10"/>
          </p:nvPr>
        </p:nvSpPr>
        <p:spPr/>
        <p:txBody>
          <a:bodyPr/>
          <a:lstStyle/>
          <a:p>
            <a:r>
              <a:rPr lang="en-GB" altLang="de-DE" b="1" dirty="0"/>
              <a:t>Gregor Glanz</a:t>
            </a:r>
            <a:br>
              <a:rPr lang="en-GB" altLang="de-DE" b="1" dirty="0"/>
            </a:br>
            <a:r>
              <a:rPr lang="en-GB" altLang="de-DE" b="1" dirty="0"/>
              <a:t>AIT Austrian Institute of Technology</a:t>
            </a:r>
            <a:endParaRPr lang="en-GB" altLang="de-DE" noProof="0" dirty="0"/>
          </a:p>
        </p:txBody>
      </p:sp>
      <p:sp>
        <p:nvSpPr>
          <p:cNvPr id="2" name="Textplatzhalter 1">
            <a:extLst>
              <a:ext uri="{FF2B5EF4-FFF2-40B4-BE49-F238E27FC236}">
                <a16:creationId xmlns:a16="http://schemas.microsoft.com/office/drawing/2014/main" id="{111AAD88-D16A-8F20-6A66-3A82D72DE5A0}"/>
              </a:ext>
            </a:extLst>
          </p:cNvPr>
          <p:cNvSpPr>
            <a:spLocks noGrp="1"/>
          </p:cNvSpPr>
          <p:nvPr>
            <p:ph type="body" sz="quarter" idx="11"/>
          </p:nvPr>
        </p:nvSpPr>
        <p:spPr/>
        <p:txBody>
          <a:bodyPr/>
          <a:lstStyle/>
          <a:p>
            <a:r>
              <a:rPr lang="de-DE" dirty="0"/>
              <a:t>11.02.2026</a:t>
            </a:r>
          </a:p>
        </p:txBody>
      </p:sp>
      <p:sp>
        <p:nvSpPr>
          <p:cNvPr id="5" name="Titel 4">
            <a:extLst>
              <a:ext uri="{FF2B5EF4-FFF2-40B4-BE49-F238E27FC236}">
                <a16:creationId xmlns:a16="http://schemas.microsoft.com/office/drawing/2014/main" id="{42F8E106-5F75-5288-6669-36DE19FE1790}"/>
              </a:ext>
            </a:extLst>
          </p:cNvPr>
          <p:cNvSpPr>
            <a:spLocks noGrp="1"/>
          </p:cNvSpPr>
          <p:nvPr>
            <p:ph type="ctrTitle"/>
          </p:nvPr>
        </p:nvSpPr>
        <p:spPr/>
        <p:txBody>
          <a:bodyPr/>
          <a:lstStyle/>
          <a:p>
            <a:r>
              <a:rPr lang="de-DE" dirty="0"/>
              <a:t>State </a:t>
            </a:r>
            <a:r>
              <a:rPr lang="de-DE" dirty="0" err="1"/>
              <a:t>Estimation</a:t>
            </a:r>
            <a:r>
              <a:rPr lang="de-DE" dirty="0"/>
              <a:t> </a:t>
            </a:r>
            <a:r>
              <a:rPr lang="de-DE" dirty="0" err="1"/>
              <a:t>of</a:t>
            </a:r>
            <a:r>
              <a:rPr lang="de-DE" dirty="0"/>
              <a:t> </a:t>
            </a:r>
            <a:r>
              <a:rPr lang="de-DE" dirty="0" err="1"/>
              <a:t>Cylindrical</a:t>
            </a:r>
            <a:r>
              <a:rPr lang="de-DE" dirty="0"/>
              <a:t> Cells </a:t>
            </a:r>
            <a:r>
              <a:rPr lang="de-DE" dirty="0" err="1"/>
              <a:t>Using</a:t>
            </a:r>
            <a:r>
              <a:rPr lang="de-DE" dirty="0"/>
              <a:t> Strain and </a:t>
            </a:r>
            <a:r>
              <a:rPr lang="de-DE" dirty="0" err="1"/>
              <a:t>Pressure</a:t>
            </a:r>
            <a:r>
              <a:rPr lang="de-DE" dirty="0"/>
              <a:t> Sensors</a:t>
            </a:r>
            <a:br>
              <a:rPr lang="de-DE" dirty="0"/>
            </a:br>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684FD-D1C4-3C2C-C33D-609481D55703}"/>
            </a:ext>
          </a:extLst>
        </p:cNvPr>
        <p:cNvGrpSpPr/>
        <p:nvPr/>
      </p:nvGrpSpPr>
      <p:grpSpPr>
        <a:xfrm>
          <a:off x="0" y="0"/>
          <a:ext cx="0" cy="0"/>
          <a:chOff x="0" y="0"/>
          <a:chExt cx="0" cy="0"/>
        </a:xfrm>
      </p:grpSpPr>
      <p:sp>
        <p:nvSpPr>
          <p:cNvPr id="8" name="Titel 8">
            <a:extLst>
              <a:ext uri="{FF2B5EF4-FFF2-40B4-BE49-F238E27FC236}">
                <a16:creationId xmlns:a16="http://schemas.microsoft.com/office/drawing/2014/main" id="{ED693321-1611-3BF4-184E-9ACC2807DCB8}"/>
              </a:ext>
            </a:extLst>
          </p:cNvPr>
          <p:cNvSpPr>
            <a:spLocks noGrp="1"/>
          </p:cNvSpPr>
          <p:nvPr>
            <p:ph type="title"/>
          </p:nvPr>
        </p:nvSpPr>
        <p:spPr/>
        <p:txBody>
          <a:bodyPr wrap="square" anchor="b">
            <a:noAutofit/>
          </a:bodyPr>
          <a:lstStyle/>
          <a:p>
            <a:pPr>
              <a:lnSpc>
                <a:spcPct val="90000"/>
              </a:lnSpc>
            </a:pPr>
            <a:r>
              <a:rPr lang="en-GB" altLang="de-DE" dirty="0"/>
              <a:t>Samsung 29E</a:t>
            </a:r>
            <a:endParaRPr lang="en-GB" altLang="de-DE" noProof="0" dirty="0"/>
          </a:p>
        </p:txBody>
      </p:sp>
      <p:sp>
        <p:nvSpPr>
          <p:cNvPr id="17412" name="Foliennummernplatzhalter 3">
            <a:extLst>
              <a:ext uri="{FF2B5EF4-FFF2-40B4-BE49-F238E27FC236}">
                <a16:creationId xmlns:a16="http://schemas.microsoft.com/office/drawing/2014/main" id="{72D72B43-A324-2C8B-BC46-05E6771906E8}"/>
              </a:ext>
            </a:extLst>
          </p:cNvPr>
          <p:cNvSpPr>
            <a:spLocks noGrp="1"/>
          </p:cNvSpPr>
          <p:nvPr>
            <p:ph type="sldNum"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fld id="{52C2F121-D33C-9A4E-BCC9-252763084EC9}" type="slidenum">
              <a:rPr lang="de-DE" altLang="de-DE">
                <a:solidFill>
                  <a:schemeClr val="accent2"/>
                </a:solidFill>
              </a:rPr>
              <a:pPr>
                <a:spcBef>
                  <a:spcPct val="0"/>
                </a:spcBef>
                <a:spcAft>
                  <a:spcPts val="600"/>
                </a:spcAft>
                <a:buClrTx/>
                <a:buFontTx/>
                <a:buNone/>
              </a:pPr>
              <a:t>10</a:t>
            </a:fld>
            <a:endParaRPr lang="de-DE" altLang="de-DE" dirty="0">
              <a:solidFill>
                <a:schemeClr val="accent2"/>
              </a:solidFill>
            </a:endParaRPr>
          </a:p>
        </p:txBody>
      </p:sp>
      <p:sp>
        <p:nvSpPr>
          <p:cNvPr id="17413" name="Datumsplatzhalter 4">
            <a:extLst>
              <a:ext uri="{FF2B5EF4-FFF2-40B4-BE49-F238E27FC236}">
                <a16:creationId xmlns:a16="http://schemas.microsoft.com/office/drawing/2014/main" id="{7F794158-905F-648F-A94E-A9F105BD430D}"/>
              </a:ext>
            </a:extLst>
          </p:cNvPr>
          <p:cNvSpPr>
            <a:spLocks noGrp="1"/>
          </p:cNvSpPr>
          <p:nvPr>
            <p:ph type="dt" sz="half" idx="4294967295"/>
          </p:nvPr>
        </p:nvSpPr>
        <p:spPr>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fontScale="25000" lnSpcReduction="20000"/>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endParaRPr lang="de-DE" altLang="de-DE" dirty="0">
              <a:solidFill>
                <a:schemeClr val="accent2"/>
              </a:solidFill>
            </a:endParaRPr>
          </a:p>
        </p:txBody>
      </p:sp>
      <p:grpSp>
        <p:nvGrpSpPr>
          <p:cNvPr id="6" name="Gruppieren 5">
            <a:extLst>
              <a:ext uri="{FF2B5EF4-FFF2-40B4-BE49-F238E27FC236}">
                <a16:creationId xmlns:a16="http://schemas.microsoft.com/office/drawing/2014/main" id="{7CF24865-BCCF-BE84-6AF3-72B75B15FD25}"/>
              </a:ext>
            </a:extLst>
          </p:cNvPr>
          <p:cNvGrpSpPr/>
          <p:nvPr/>
        </p:nvGrpSpPr>
        <p:grpSpPr>
          <a:xfrm>
            <a:off x="4793426" y="915566"/>
            <a:ext cx="4243070" cy="3733763"/>
            <a:chOff x="395288" y="975397"/>
            <a:chExt cx="4243070" cy="3733763"/>
          </a:xfrm>
        </p:grpSpPr>
        <p:pic>
          <p:nvPicPr>
            <p:cNvPr id="7" name="Picture 5" descr="Bild ausgeben">
              <a:extLst>
                <a:ext uri="{FF2B5EF4-FFF2-40B4-BE49-F238E27FC236}">
                  <a16:creationId xmlns:a16="http://schemas.microsoft.com/office/drawing/2014/main" id="{914FCD5C-CA0F-5980-537F-9EEA5A23801C}"/>
                </a:ext>
              </a:extLst>
            </p:cNvPr>
            <p:cNvPicPr>
              <a:picLocks noChangeAspect="1"/>
            </p:cNvPicPr>
            <p:nvPr/>
          </p:nvPicPr>
          <p:blipFill>
            <a:blip r:embed="rId3" cstate="print">
              <a:extLst>
                <a:ext uri="{28A0092B-C50C-407E-A947-70E740481C1C}">
                  <a14:useLocalDpi xmlns:a14="http://schemas.microsoft.com/office/drawing/2010/main" val="0"/>
                </a:ext>
              </a:extLst>
            </a:blip>
            <a:srcRect t="10854" b="36391"/>
            <a:stretch/>
          </p:blipFill>
          <p:spPr bwMode="auto">
            <a:xfrm>
              <a:off x="395288" y="2438400"/>
              <a:ext cx="4243070" cy="1993900"/>
            </a:xfrm>
            <a:prstGeom prst="rect">
              <a:avLst/>
            </a:prstGeom>
            <a:noFill/>
            <a:ln>
              <a:noFill/>
            </a:ln>
          </p:spPr>
        </p:pic>
        <p:pic>
          <p:nvPicPr>
            <p:cNvPr id="9" name="Picture 5" descr="Bild ausgeben">
              <a:extLst>
                <a:ext uri="{FF2B5EF4-FFF2-40B4-BE49-F238E27FC236}">
                  <a16:creationId xmlns:a16="http://schemas.microsoft.com/office/drawing/2014/main" id="{340A3339-2388-1209-F21C-6717698A7BE9}"/>
                </a:ext>
              </a:extLst>
            </p:cNvPr>
            <p:cNvPicPr>
              <a:picLocks noChangeAspect="1"/>
            </p:cNvPicPr>
            <p:nvPr/>
          </p:nvPicPr>
          <p:blipFill>
            <a:blip r:embed="rId3" cstate="print">
              <a:extLst>
                <a:ext uri="{28A0092B-C50C-407E-A947-70E740481C1C}">
                  <a14:useLocalDpi xmlns:a14="http://schemas.microsoft.com/office/drawing/2010/main" val="0"/>
                </a:ext>
              </a:extLst>
            </a:blip>
            <a:srcRect t="64785" b="6317"/>
            <a:stretch/>
          </p:blipFill>
          <p:spPr bwMode="auto">
            <a:xfrm>
              <a:off x="395288" y="1365251"/>
              <a:ext cx="4243070" cy="1092200"/>
            </a:xfrm>
            <a:prstGeom prst="rect">
              <a:avLst/>
            </a:prstGeom>
            <a:noFill/>
            <a:ln>
              <a:noFill/>
            </a:ln>
          </p:spPr>
        </p:pic>
        <p:pic>
          <p:nvPicPr>
            <p:cNvPr id="10" name="Picture 5" descr="Bild ausgeben">
              <a:extLst>
                <a:ext uri="{FF2B5EF4-FFF2-40B4-BE49-F238E27FC236}">
                  <a16:creationId xmlns:a16="http://schemas.microsoft.com/office/drawing/2014/main" id="{B25E8637-7146-DA0F-EE6F-CB9BDC1BA174}"/>
                </a:ext>
              </a:extLst>
            </p:cNvPr>
            <p:cNvPicPr>
              <a:picLocks noChangeAspect="1"/>
            </p:cNvPicPr>
            <p:nvPr/>
          </p:nvPicPr>
          <p:blipFill>
            <a:blip r:embed="rId3" cstate="print">
              <a:extLst>
                <a:ext uri="{28A0092B-C50C-407E-A947-70E740481C1C}">
                  <a14:useLocalDpi xmlns:a14="http://schemas.microsoft.com/office/drawing/2010/main" val="0"/>
                </a:ext>
              </a:extLst>
            </a:blip>
            <a:srcRect b="89685"/>
            <a:stretch/>
          </p:blipFill>
          <p:spPr bwMode="auto">
            <a:xfrm>
              <a:off x="395288" y="975397"/>
              <a:ext cx="4243070" cy="389854"/>
            </a:xfrm>
            <a:prstGeom prst="rect">
              <a:avLst/>
            </a:prstGeom>
            <a:noFill/>
            <a:ln>
              <a:noFill/>
            </a:ln>
          </p:spPr>
        </p:pic>
        <p:pic>
          <p:nvPicPr>
            <p:cNvPr id="11" name="Picture 5" descr="Bild ausgeben">
              <a:extLst>
                <a:ext uri="{FF2B5EF4-FFF2-40B4-BE49-F238E27FC236}">
                  <a16:creationId xmlns:a16="http://schemas.microsoft.com/office/drawing/2014/main" id="{2A05FB1E-E8C3-A834-C7A8-2D6C6773EA63}"/>
                </a:ext>
              </a:extLst>
            </p:cNvPr>
            <p:cNvPicPr>
              <a:picLocks noChangeAspect="1"/>
            </p:cNvPicPr>
            <p:nvPr/>
          </p:nvPicPr>
          <p:blipFill>
            <a:blip r:embed="rId3" cstate="print">
              <a:extLst>
                <a:ext uri="{28A0092B-C50C-407E-A947-70E740481C1C}">
                  <a14:useLocalDpi xmlns:a14="http://schemas.microsoft.com/office/drawing/2010/main" val="0"/>
                </a:ext>
              </a:extLst>
            </a:blip>
            <a:srcRect t="92424"/>
            <a:stretch/>
          </p:blipFill>
          <p:spPr bwMode="auto">
            <a:xfrm>
              <a:off x="395288" y="4422817"/>
              <a:ext cx="4243070" cy="286343"/>
            </a:xfrm>
            <a:prstGeom prst="rect">
              <a:avLst/>
            </a:prstGeom>
            <a:noFill/>
            <a:ln>
              <a:noFill/>
            </a:ln>
          </p:spPr>
        </p:pic>
        <p:sp>
          <p:nvSpPr>
            <p:cNvPr id="14" name="Rechteck 13">
              <a:extLst>
                <a:ext uri="{FF2B5EF4-FFF2-40B4-BE49-F238E27FC236}">
                  <a16:creationId xmlns:a16="http://schemas.microsoft.com/office/drawing/2014/main" id="{D33DFD1C-5877-149F-8D71-9F6F15BAD092}"/>
                </a:ext>
              </a:extLst>
            </p:cNvPr>
            <p:cNvSpPr/>
            <p:nvPr/>
          </p:nvSpPr>
          <p:spPr>
            <a:xfrm>
              <a:off x="837013" y="2409912"/>
              <a:ext cx="3307223" cy="114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a:extLst>
                <a:ext uri="{FF2B5EF4-FFF2-40B4-BE49-F238E27FC236}">
                  <a16:creationId xmlns:a16="http://schemas.microsoft.com/office/drawing/2014/main" id="{49ED52A0-FC79-3B26-9C17-06F2ECCDF5BB}"/>
                </a:ext>
              </a:extLst>
            </p:cNvPr>
            <p:cNvSpPr/>
            <p:nvPr/>
          </p:nvSpPr>
          <p:spPr>
            <a:xfrm>
              <a:off x="644525" y="4422817"/>
              <a:ext cx="192488" cy="1431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uppieren 15">
            <a:extLst>
              <a:ext uri="{FF2B5EF4-FFF2-40B4-BE49-F238E27FC236}">
                <a16:creationId xmlns:a16="http://schemas.microsoft.com/office/drawing/2014/main" id="{627E6357-75C5-D96E-6A4E-0F97CB6CF290}"/>
              </a:ext>
            </a:extLst>
          </p:cNvPr>
          <p:cNvGrpSpPr/>
          <p:nvPr/>
        </p:nvGrpSpPr>
        <p:grpSpPr>
          <a:xfrm>
            <a:off x="4343396" y="1063189"/>
            <a:ext cx="432048" cy="1512168"/>
            <a:chOff x="5565197" y="4124740"/>
            <a:chExt cx="432048" cy="1512168"/>
          </a:xfrm>
        </p:grpSpPr>
        <p:pic>
          <p:nvPicPr>
            <p:cNvPr id="17" name="Picture 4">
              <a:extLst>
                <a:ext uri="{FF2B5EF4-FFF2-40B4-BE49-F238E27FC236}">
                  <a16:creationId xmlns:a16="http://schemas.microsoft.com/office/drawing/2014/main" id="{8861CE22-76CF-4C96-524B-46AAEB39CF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4665" t="29043" r="4099" b="15706"/>
            <a:stretch/>
          </p:blipFill>
          <p:spPr bwMode="auto">
            <a:xfrm>
              <a:off x="5565197" y="4124740"/>
              <a:ext cx="432048" cy="1512168"/>
            </a:xfrm>
            <a:prstGeom prst="rect">
              <a:avLst/>
            </a:prstGeom>
            <a:noFill/>
            <a:ln>
              <a:noFill/>
            </a:ln>
            <a:extLst>
              <a:ext uri="{53640926-AAD7-44D8-BBD7-CCE9431645EC}">
                <a14:shadowObscured xmlns:a14="http://schemas.microsoft.com/office/drawing/2010/main"/>
              </a:ext>
            </a:extLst>
          </p:spPr>
        </p:pic>
        <p:pic>
          <p:nvPicPr>
            <p:cNvPr id="18" name="Picture 4">
              <a:extLst>
                <a:ext uri="{FF2B5EF4-FFF2-40B4-BE49-F238E27FC236}">
                  <a16:creationId xmlns:a16="http://schemas.microsoft.com/office/drawing/2014/main" id="{CFAE846F-26A8-FC0D-1891-95120C45C8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4665" t="53188" r="4099" b="37531"/>
            <a:stretch/>
          </p:blipFill>
          <p:spPr bwMode="auto">
            <a:xfrm>
              <a:off x="5565197" y="4491148"/>
              <a:ext cx="432048" cy="254000"/>
            </a:xfrm>
            <a:prstGeom prst="rect">
              <a:avLst/>
            </a:prstGeom>
            <a:noFill/>
            <a:ln>
              <a:noFill/>
            </a:ln>
            <a:extLst>
              <a:ext uri="{53640926-AAD7-44D8-BBD7-CCE9431645EC}">
                <a14:shadowObscured xmlns:a14="http://schemas.microsoft.com/office/drawing/2010/main"/>
              </a:ext>
            </a:extLst>
          </p:spPr>
        </p:pic>
      </p:grpSp>
      <p:sp>
        <p:nvSpPr>
          <p:cNvPr id="2" name="Textfeld 1">
            <a:extLst>
              <a:ext uri="{FF2B5EF4-FFF2-40B4-BE49-F238E27FC236}">
                <a16:creationId xmlns:a16="http://schemas.microsoft.com/office/drawing/2014/main" id="{CC5D6528-EA62-945E-8F72-F4B26B6BA988}"/>
              </a:ext>
            </a:extLst>
          </p:cNvPr>
          <p:cNvSpPr txBox="1"/>
          <p:nvPr/>
        </p:nvSpPr>
        <p:spPr bwMode="auto">
          <a:xfrm>
            <a:off x="4932040" y="4665499"/>
            <a:ext cx="395833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indent="0" algn="ctr">
              <a:spcBef>
                <a:spcPts val="400"/>
              </a:spcBef>
              <a:buFont typeface="Arial" charset="0"/>
              <a:buNone/>
            </a:pPr>
            <a:r>
              <a:rPr lang="en-US" sz="900" kern="0" dirty="0">
                <a:solidFill>
                  <a:schemeClr val="tx1"/>
                </a:solidFill>
              </a:rPr>
              <a:t>Figure 9: Measurement results of three different Samsung 29E</a:t>
            </a:r>
          </a:p>
        </p:txBody>
      </p:sp>
      <p:sp>
        <p:nvSpPr>
          <p:cNvPr id="4" name="Inhaltsplatzhalter 10">
            <a:extLst>
              <a:ext uri="{FF2B5EF4-FFF2-40B4-BE49-F238E27FC236}">
                <a16:creationId xmlns:a16="http://schemas.microsoft.com/office/drawing/2014/main" id="{A7D13E4B-32E4-4A2B-971A-6529741D8673}"/>
              </a:ext>
            </a:extLst>
          </p:cNvPr>
          <p:cNvSpPr txBox="1">
            <a:spLocks/>
          </p:cNvSpPr>
          <p:nvPr/>
        </p:nvSpPr>
        <p:spPr bwMode="auto">
          <a:xfrm>
            <a:off x="665501" y="987574"/>
            <a:ext cx="3474451"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269875" indent="-269875" algn="l" rtl="0" eaLnBrk="1" fontAlgn="base" hangingPunct="1">
              <a:spcBef>
                <a:spcPts val="400"/>
              </a:spcBef>
              <a:spcAft>
                <a:spcPct val="0"/>
              </a:spcAft>
              <a:buClr>
                <a:schemeClr val="tx1"/>
              </a:buClr>
              <a:buFont typeface="Arial" charset="0"/>
              <a:buChar char="•"/>
              <a:tabLst/>
              <a:defRPr sz="1600">
                <a:solidFill>
                  <a:srgbClr val="000C20"/>
                </a:solidFill>
                <a:latin typeface="+mn-lt"/>
                <a:ea typeface="+mn-ea"/>
                <a:cs typeface="+mn-cs"/>
              </a:defRPr>
            </a:lvl1pPr>
            <a:lvl2pPr marL="534988" indent="-265113"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mn-ea"/>
                <a:cs typeface="ＭＳ Ｐゴシック" charset="0"/>
              </a:defRPr>
            </a:lvl2pPr>
            <a:lvl3pPr marL="804863" indent="-269875"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Geneva" pitchFamily="-107" charset="-128"/>
                <a:cs typeface="Geneva" pitchFamily="-107" charset="-128"/>
              </a:defRPr>
            </a:lvl3pPr>
            <a:lvl4pPr marL="1090612"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4pPr>
            <a:lvl5pPr marL="1355725"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GB" altLang="de-DE" dirty="0"/>
              <a:t>Different strain positions investigated</a:t>
            </a:r>
          </a:p>
          <a:p>
            <a:r>
              <a:rPr lang="en-GB" altLang="de-DE" dirty="0"/>
              <a:t>Only at </a:t>
            </a:r>
            <a:r>
              <a:rPr lang="en-GB" altLang="de-DE" b="1" dirty="0"/>
              <a:t>bottom</a:t>
            </a:r>
            <a:r>
              <a:rPr lang="en-GB" altLang="de-DE" dirty="0"/>
              <a:t> position </a:t>
            </a:r>
            <a:r>
              <a:rPr lang="en-GB" altLang="de-DE" b="1" dirty="0"/>
              <a:t>expected strain behaviour measured</a:t>
            </a:r>
            <a:r>
              <a:rPr lang="en-GB" altLang="de-DE" dirty="0"/>
              <a:t> </a:t>
            </a:r>
            <a:r>
              <a:rPr lang="en-GB" altLang="de-DE" dirty="0">
                <a:sym typeface="Wingdings" panose="05000000000000000000" pitchFamily="2" charset="2"/>
              </a:rPr>
              <a:t> increase during charging and decrease during discharging</a:t>
            </a:r>
            <a:br>
              <a:rPr lang="en-GB" altLang="de-DE" dirty="0">
                <a:sym typeface="Wingdings" panose="05000000000000000000" pitchFamily="2" charset="2"/>
              </a:rPr>
            </a:br>
            <a:endParaRPr lang="en-GB" altLang="de-DE" sz="1100" dirty="0"/>
          </a:p>
          <a:p>
            <a:r>
              <a:rPr lang="en-GB" altLang="de-DE" dirty="0"/>
              <a:t>Measurements conducted on </a:t>
            </a:r>
            <a:r>
              <a:rPr lang="en-GB" altLang="de-DE" b="1" dirty="0"/>
              <a:t>3 different cells at the bottom position</a:t>
            </a:r>
          </a:p>
          <a:p>
            <a:r>
              <a:rPr lang="en-GB" altLang="de-DE" dirty="0"/>
              <a:t>Cycled at 0.1C to minimize temperature influences</a:t>
            </a:r>
          </a:p>
          <a:p>
            <a:r>
              <a:rPr lang="en-GB" altLang="de-DE" b="1" dirty="0"/>
              <a:t>2 out of 3 </a:t>
            </a:r>
            <a:r>
              <a:rPr lang="en-GB" altLang="de-DE" dirty="0"/>
              <a:t>cells show </a:t>
            </a:r>
            <a:r>
              <a:rPr lang="en-GB" altLang="de-DE" b="1" dirty="0"/>
              <a:t>inverse strain behaviour</a:t>
            </a:r>
            <a:r>
              <a:rPr lang="en-GB" altLang="de-DE" dirty="0"/>
              <a:t> also at bottom position</a:t>
            </a:r>
          </a:p>
          <a:p>
            <a:r>
              <a:rPr lang="en-GB" altLang="de-DE" dirty="0"/>
              <a:t>What causes this strain behaviour / non uniform expansion?</a:t>
            </a:r>
            <a:endParaRPr lang="en-GB" altLang="de-DE" kern="0" dirty="0">
              <a:solidFill>
                <a:srgbClr val="000C20"/>
              </a:solidFill>
            </a:endParaRPr>
          </a:p>
          <a:p>
            <a:pPr marL="269875" lvl="1" indent="0">
              <a:buFont typeface="Arial" charset="0"/>
              <a:buNone/>
            </a:pPr>
            <a:endParaRPr lang="en-GB" altLang="de-DE" kern="0" dirty="0">
              <a:solidFill>
                <a:srgbClr val="000C20"/>
              </a:solidFill>
            </a:endParaRPr>
          </a:p>
          <a:p>
            <a:endParaRPr lang="en-GB" altLang="de-DE" kern="0" dirty="0"/>
          </a:p>
          <a:p>
            <a:endParaRPr lang="en-GB" altLang="de-DE" kern="0" dirty="0"/>
          </a:p>
        </p:txBody>
      </p:sp>
      <p:pic>
        <p:nvPicPr>
          <p:cNvPr id="5" name="Grafik 4">
            <a:extLst>
              <a:ext uri="{FF2B5EF4-FFF2-40B4-BE49-F238E27FC236}">
                <a16:creationId xmlns:a16="http://schemas.microsoft.com/office/drawing/2014/main" id="{1DD134A7-BB18-F112-DBF8-34D167205B81}"/>
              </a:ext>
            </a:extLst>
          </p:cNvPr>
          <p:cNvPicPr>
            <a:picLocks noChangeAspect="1"/>
          </p:cNvPicPr>
          <p:nvPr/>
        </p:nvPicPr>
        <p:blipFill>
          <a:blip r:embed="rId5"/>
          <a:srcRect t="10120"/>
          <a:stretch>
            <a:fillRect/>
          </a:stretch>
        </p:blipFill>
        <p:spPr>
          <a:xfrm>
            <a:off x="2350421" y="32091"/>
            <a:ext cx="1357483" cy="667451"/>
          </a:xfrm>
          <a:prstGeom prst="rect">
            <a:avLst/>
          </a:prstGeom>
        </p:spPr>
      </p:pic>
    </p:spTree>
    <p:extLst>
      <p:ext uri="{BB962C8B-B14F-4D97-AF65-F5344CB8AC3E}">
        <p14:creationId xmlns:p14="http://schemas.microsoft.com/office/powerpoint/2010/main" val="4039714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B1111869-BDA0-2AF9-031C-87204E257095}"/>
              </a:ext>
            </a:extLst>
          </p:cNvPr>
          <p:cNvPicPr>
            <a:picLocks noChangeAspect="1"/>
          </p:cNvPicPr>
          <p:nvPr/>
        </p:nvPicPr>
        <p:blipFill>
          <a:blip r:embed="rId3"/>
          <a:stretch>
            <a:fillRect/>
          </a:stretch>
        </p:blipFill>
        <p:spPr>
          <a:xfrm>
            <a:off x="7020272" y="1174876"/>
            <a:ext cx="877463" cy="480014"/>
          </a:xfrm>
          <a:prstGeom prst="rect">
            <a:avLst/>
          </a:prstGeom>
        </p:spPr>
      </p:pic>
      <p:pic>
        <p:nvPicPr>
          <p:cNvPr id="11" name="Grafik 10">
            <a:extLst>
              <a:ext uri="{FF2B5EF4-FFF2-40B4-BE49-F238E27FC236}">
                <a16:creationId xmlns:a16="http://schemas.microsoft.com/office/drawing/2014/main" id="{12D77DDA-CE60-4E0B-BA38-EC7D4EFF44C3}"/>
              </a:ext>
            </a:extLst>
          </p:cNvPr>
          <p:cNvPicPr>
            <a:picLocks noChangeAspect="1"/>
          </p:cNvPicPr>
          <p:nvPr/>
        </p:nvPicPr>
        <p:blipFill>
          <a:blip r:embed="rId4"/>
          <a:stretch>
            <a:fillRect/>
          </a:stretch>
        </p:blipFill>
        <p:spPr>
          <a:xfrm>
            <a:off x="4241506" y="1174876"/>
            <a:ext cx="949019" cy="479645"/>
          </a:xfrm>
          <a:prstGeom prst="rect">
            <a:avLst/>
          </a:prstGeom>
        </p:spPr>
      </p:pic>
      <p:sp>
        <p:nvSpPr>
          <p:cNvPr id="17409" name="Titel 8"/>
          <p:cNvSpPr>
            <a:spLocks noGrp="1"/>
          </p:cNvSpPr>
          <p:nvPr>
            <p:ph type="title"/>
          </p:nvPr>
        </p:nvSpPr>
        <p:spPr/>
        <p:txBody>
          <a:bodyPr wrap="square" anchor="b">
            <a:noAutofit/>
          </a:bodyPr>
          <a:lstStyle/>
          <a:p>
            <a:pPr>
              <a:lnSpc>
                <a:spcPct val="90000"/>
              </a:lnSpc>
            </a:pPr>
            <a:r>
              <a:rPr lang="en-GB" altLang="de-DE" dirty="0"/>
              <a:t>Postmortem Analysis to investigate</a:t>
            </a:r>
            <a:br>
              <a:rPr lang="en-GB" altLang="de-DE" dirty="0"/>
            </a:br>
            <a:r>
              <a:rPr lang="en-GB" altLang="de-DE" dirty="0"/>
              <a:t>different Strain Behaviours</a:t>
            </a:r>
            <a:endParaRPr lang="en-GB" altLang="de-DE" noProof="0" dirty="0"/>
          </a:p>
        </p:txBody>
      </p:sp>
      <p:sp>
        <p:nvSpPr>
          <p:cNvPr id="17412" name="Foliennummernplatzhalter 3"/>
          <p:cNvSpPr>
            <a:spLocks noGrp="1"/>
          </p:cNvSpPr>
          <p:nvPr>
            <p:ph type="sldNum"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fld id="{52C2F121-D33C-9A4E-BCC9-252763084EC9}" type="slidenum">
              <a:rPr lang="de-DE" altLang="de-DE">
                <a:solidFill>
                  <a:schemeClr val="accent2"/>
                </a:solidFill>
              </a:rPr>
              <a:pPr>
                <a:spcBef>
                  <a:spcPct val="0"/>
                </a:spcBef>
                <a:spcAft>
                  <a:spcPts val="600"/>
                </a:spcAft>
                <a:buClrTx/>
                <a:buFontTx/>
                <a:buNone/>
              </a:pPr>
              <a:t>11</a:t>
            </a:fld>
            <a:endParaRPr lang="de-DE" altLang="de-DE" dirty="0">
              <a:solidFill>
                <a:schemeClr val="accent2"/>
              </a:solidFill>
            </a:endParaRPr>
          </a:p>
        </p:txBody>
      </p:sp>
      <p:sp>
        <p:nvSpPr>
          <p:cNvPr id="17413" name="Datumsplatzhalter 4"/>
          <p:cNvSpPr>
            <a:spLocks noGrp="1"/>
          </p:cNvSpPr>
          <p:nvPr>
            <p:ph type="dt" sz="half" idx="4294967295"/>
          </p:nvPr>
        </p:nvSpPr>
        <p:spPr>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fontScale="25000" lnSpcReduction="20000"/>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endParaRPr lang="de-DE" altLang="de-DE" dirty="0">
              <a:solidFill>
                <a:schemeClr val="accent2"/>
              </a:solidFill>
            </a:endParaRPr>
          </a:p>
        </p:txBody>
      </p:sp>
      <p:sp>
        <p:nvSpPr>
          <p:cNvPr id="13" name="Inhaltsplatzhalter 10">
            <a:extLst>
              <a:ext uri="{FF2B5EF4-FFF2-40B4-BE49-F238E27FC236}">
                <a16:creationId xmlns:a16="http://schemas.microsoft.com/office/drawing/2014/main" id="{5144EEE1-611E-B6F7-F162-8B7CED1B685F}"/>
              </a:ext>
            </a:extLst>
          </p:cNvPr>
          <p:cNvSpPr txBox="1">
            <a:spLocks/>
          </p:cNvSpPr>
          <p:nvPr/>
        </p:nvSpPr>
        <p:spPr bwMode="auto">
          <a:xfrm>
            <a:off x="524657" y="1174449"/>
            <a:ext cx="3005832" cy="168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269875" indent="-269875" algn="l" rtl="0" eaLnBrk="1" fontAlgn="base" hangingPunct="1">
              <a:spcBef>
                <a:spcPts val="400"/>
              </a:spcBef>
              <a:spcAft>
                <a:spcPct val="0"/>
              </a:spcAft>
              <a:buClr>
                <a:schemeClr val="tx1"/>
              </a:buClr>
              <a:buFont typeface="Arial" charset="0"/>
              <a:buChar char="•"/>
              <a:tabLst/>
              <a:defRPr sz="1600">
                <a:solidFill>
                  <a:srgbClr val="000C20"/>
                </a:solidFill>
                <a:latin typeface="+mn-lt"/>
                <a:ea typeface="+mn-ea"/>
                <a:cs typeface="+mn-cs"/>
              </a:defRPr>
            </a:lvl1pPr>
            <a:lvl2pPr marL="534988" indent="-265113"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mn-ea"/>
                <a:cs typeface="ＭＳ Ｐゴシック" charset="0"/>
              </a:defRPr>
            </a:lvl2pPr>
            <a:lvl3pPr marL="804863" indent="-269875"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Geneva" pitchFamily="-107" charset="-128"/>
                <a:cs typeface="Geneva" pitchFamily="-107" charset="-128"/>
              </a:defRPr>
            </a:lvl3pPr>
            <a:lvl4pPr marL="1090612"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4pPr>
            <a:lvl5pPr marL="1355725"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GB" altLang="de-DE" sz="1400" u="sng" dirty="0"/>
              <a:t>Assumption</a:t>
            </a:r>
            <a:r>
              <a:rPr lang="en-GB" altLang="de-DE" sz="1400" dirty="0"/>
              <a:t>: internal structure of Samsung cells is different </a:t>
            </a:r>
            <a:r>
              <a:rPr lang="en-GB" altLang="de-DE" sz="1400" dirty="0">
                <a:sym typeface="Wingdings" panose="05000000000000000000" pitchFamily="2" charset="2"/>
              </a:rPr>
              <a:t> especially the tabs</a:t>
            </a:r>
            <a:endParaRPr lang="en-GB" altLang="de-DE" sz="1400" dirty="0"/>
          </a:p>
          <a:p>
            <a:r>
              <a:rPr lang="en-GB" altLang="de-DE" sz="1400" noProof="0" dirty="0"/>
              <a:t>Opened cells in Glovebox under argon-atmosphere</a:t>
            </a:r>
          </a:p>
          <a:p>
            <a:r>
              <a:rPr lang="en-GB" altLang="de-DE" sz="1400" b="1" noProof="0" dirty="0"/>
              <a:t>Exactly same tabs </a:t>
            </a:r>
            <a:r>
              <a:rPr lang="en-GB" altLang="de-DE" sz="1400" noProof="0" dirty="0"/>
              <a:t>were used </a:t>
            </a:r>
            <a:br>
              <a:rPr lang="en-GB" altLang="de-DE" sz="1400" dirty="0"/>
            </a:br>
            <a:r>
              <a:rPr lang="en-GB" altLang="de-DE" sz="1400" dirty="0"/>
              <a:t>(height, width, thickness)</a:t>
            </a:r>
            <a:endParaRPr lang="en-GB" altLang="de-DE" sz="1400" noProof="0" dirty="0"/>
          </a:p>
          <a:p>
            <a:endParaRPr lang="en-GB" altLang="de-DE" sz="1400" dirty="0"/>
          </a:p>
          <a:p>
            <a:pPr lvl="1"/>
            <a:endParaRPr lang="en-GB" altLang="de-DE" sz="1400" kern="0" dirty="0">
              <a:solidFill>
                <a:srgbClr val="000C20"/>
              </a:solidFill>
            </a:endParaRPr>
          </a:p>
          <a:p>
            <a:pPr marL="269875" lvl="1" indent="0">
              <a:buFont typeface="Arial" charset="0"/>
              <a:buNone/>
            </a:pPr>
            <a:endParaRPr lang="en-GB" altLang="de-DE" sz="1400" kern="0" dirty="0">
              <a:solidFill>
                <a:srgbClr val="000C20"/>
              </a:solidFill>
            </a:endParaRPr>
          </a:p>
          <a:p>
            <a:endParaRPr lang="en-GB" altLang="de-DE" sz="1400" kern="0" dirty="0"/>
          </a:p>
          <a:p>
            <a:endParaRPr lang="en-GB" altLang="de-DE" sz="1400" kern="0" dirty="0"/>
          </a:p>
        </p:txBody>
      </p:sp>
      <p:sp>
        <p:nvSpPr>
          <p:cNvPr id="4" name="Textfeld 3">
            <a:extLst>
              <a:ext uri="{FF2B5EF4-FFF2-40B4-BE49-F238E27FC236}">
                <a16:creationId xmlns:a16="http://schemas.microsoft.com/office/drawing/2014/main" id="{064466D9-34AE-B4DB-03EC-FBCF5EBA4940}"/>
              </a:ext>
            </a:extLst>
          </p:cNvPr>
          <p:cNvSpPr txBox="1"/>
          <p:nvPr/>
        </p:nvSpPr>
        <p:spPr bwMode="auto">
          <a:xfrm>
            <a:off x="4056111" y="4369288"/>
            <a:ext cx="395833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indent="0" algn="ctr">
              <a:spcBef>
                <a:spcPts val="400"/>
              </a:spcBef>
              <a:buFont typeface="Arial" charset="0"/>
              <a:buNone/>
            </a:pPr>
            <a:r>
              <a:rPr lang="en-US" sz="900" kern="0" dirty="0">
                <a:solidFill>
                  <a:schemeClr val="tx1"/>
                </a:solidFill>
              </a:rPr>
              <a:t>Figure 10: Postmortem analysis of Samsung 35 and Samsung 29E</a:t>
            </a:r>
          </a:p>
        </p:txBody>
      </p:sp>
      <p:pic>
        <p:nvPicPr>
          <p:cNvPr id="3" name="Picture 1">
            <a:extLst>
              <a:ext uri="{FF2B5EF4-FFF2-40B4-BE49-F238E27FC236}">
                <a16:creationId xmlns:a16="http://schemas.microsoft.com/office/drawing/2014/main" id="{F01D976D-F4B6-F9F0-C0C7-793D79B96F11}"/>
              </a:ext>
            </a:extLst>
          </p:cNvPr>
          <p:cNvPicPr>
            <a:picLocks noChangeAspect="1"/>
          </p:cNvPicPr>
          <p:nvPr/>
        </p:nvPicPr>
        <p:blipFill>
          <a:blip r:embed="rId5" cstate="print">
            <a:extLst>
              <a:ext uri="{28A0092B-C50C-407E-A947-70E740481C1C}">
                <a14:useLocalDpi xmlns:a14="http://schemas.microsoft.com/office/drawing/2010/main" val="0"/>
              </a:ext>
            </a:extLst>
          </a:blip>
          <a:srcRect l="50000"/>
          <a:stretch/>
        </p:blipFill>
        <p:spPr>
          <a:xfrm>
            <a:off x="6156176" y="1680139"/>
            <a:ext cx="2946668" cy="2547795"/>
          </a:xfrm>
          <a:prstGeom prst="rect">
            <a:avLst/>
          </a:prstGeom>
        </p:spPr>
      </p:pic>
      <p:sp>
        <p:nvSpPr>
          <p:cNvPr id="6" name="Textfeld 5">
            <a:extLst>
              <a:ext uri="{FF2B5EF4-FFF2-40B4-BE49-F238E27FC236}">
                <a16:creationId xmlns:a16="http://schemas.microsoft.com/office/drawing/2014/main" id="{0AA881DC-A8AB-4649-0E4D-D64ECFF90392}"/>
              </a:ext>
            </a:extLst>
          </p:cNvPr>
          <p:cNvSpPr txBox="1"/>
          <p:nvPr/>
        </p:nvSpPr>
        <p:spPr bwMode="auto">
          <a:xfrm>
            <a:off x="6876256" y="947277"/>
            <a:ext cx="12872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0" rIns="0" bIns="0" numCol="1" rtlCol="0" anchor="t" anchorCtr="0" compatLnSpc="1">
            <a:prstTxWarp prst="textNoShape">
              <a:avLst/>
            </a:prstTxWarp>
            <a:spAutoFit/>
          </a:bodyPr>
          <a:lstStyle/>
          <a:p>
            <a:pPr indent="0" algn="ctr">
              <a:spcBef>
                <a:spcPts val="400"/>
              </a:spcBef>
              <a:buFont typeface="Arial" charset="0"/>
              <a:buNone/>
            </a:pPr>
            <a:r>
              <a:rPr lang="en-US" sz="1600" kern="0" dirty="0">
                <a:solidFill>
                  <a:schemeClr val="tx1"/>
                </a:solidFill>
              </a:rPr>
              <a:t>Samsung 29E</a:t>
            </a:r>
          </a:p>
        </p:txBody>
      </p:sp>
      <p:pic>
        <p:nvPicPr>
          <p:cNvPr id="7" name="Picture 1">
            <a:extLst>
              <a:ext uri="{FF2B5EF4-FFF2-40B4-BE49-F238E27FC236}">
                <a16:creationId xmlns:a16="http://schemas.microsoft.com/office/drawing/2014/main" id="{8E2767E6-AFFC-CD1E-68F8-F36E83BDBDCB}"/>
              </a:ext>
            </a:extLst>
          </p:cNvPr>
          <p:cNvPicPr>
            <a:picLocks noChangeAspect="1"/>
          </p:cNvPicPr>
          <p:nvPr/>
        </p:nvPicPr>
        <p:blipFill>
          <a:blip r:embed="rId6" cstate="print">
            <a:extLst>
              <a:ext uri="{28A0092B-C50C-407E-A947-70E740481C1C}">
                <a14:useLocalDpi xmlns:a14="http://schemas.microsoft.com/office/drawing/2010/main" val="0"/>
              </a:ext>
            </a:extLst>
          </a:blip>
          <a:srcRect l="54001"/>
          <a:stretch/>
        </p:blipFill>
        <p:spPr>
          <a:xfrm>
            <a:off x="3471299" y="1680139"/>
            <a:ext cx="2489434" cy="2547795"/>
          </a:xfrm>
          <a:prstGeom prst="rect">
            <a:avLst/>
          </a:prstGeom>
        </p:spPr>
      </p:pic>
      <p:sp>
        <p:nvSpPr>
          <p:cNvPr id="8" name="Textfeld 7">
            <a:extLst>
              <a:ext uri="{FF2B5EF4-FFF2-40B4-BE49-F238E27FC236}">
                <a16:creationId xmlns:a16="http://schemas.microsoft.com/office/drawing/2014/main" id="{CAC3238F-0994-555D-6A03-A42877ABFE99}"/>
              </a:ext>
            </a:extLst>
          </p:cNvPr>
          <p:cNvSpPr txBox="1"/>
          <p:nvPr/>
        </p:nvSpPr>
        <p:spPr bwMode="auto">
          <a:xfrm>
            <a:off x="4070414" y="949403"/>
            <a:ext cx="12872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0" rIns="0" bIns="0" numCol="1" rtlCol="0" anchor="t" anchorCtr="0" compatLnSpc="1">
            <a:prstTxWarp prst="textNoShape">
              <a:avLst/>
            </a:prstTxWarp>
            <a:spAutoFit/>
          </a:bodyPr>
          <a:lstStyle/>
          <a:p>
            <a:pPr indent="0" algn="ctr">
              <a:spcBef>
                <a:spcPts val="400"/>
              </a:spcBef>
              <a:buFont typeface="Arial" charset="0"/>
              <a:buNone/>
            </a:pPr>
            <a:r>
              <a:rPr lang="en-US" sz="1600" kern="0" dirty="0">
                <a:solidFill>
                  <a:schemeClr val="tx1"/>
                </a:solidFill>
              </a:rPr>
              <a:t>Samsung 35E</a:t>
            </a:r>
          </a:p>
        </p:txBody>
      </p:sp>
      <p:sp>
        <p:nvSpPr>
          <p:cNvPr id="5" name="Textfeld 4">
            <a:extLst>
              <a:ext uri="{FF2B5EF4-FFF2-40B4-BE49-F238E27FC236}">
                <a16:creationId xmlns:a16="http://schemas.microsoft.com/office/drawing/2014/main" id="{9261D85E-9D5C-E553-E753-6DC41287D330}"/>
              </a:ext>
            </a:extLst>
          </p:cNvPr>
          <p:cNvSpPr txBox="1"/>
          <p:nvPr/>
        </p:nvSpPr>
        <p:spPr bwMode="auto">
          <a:xfrm>
            <a:off x="528434" y="3579862"/>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t" anchorCtr="0" compatLnSpc="1">
            <a:prstTxWarp prst="textNoShape">
              <a:avLst/>
            </a:prstTxWarp>
            <a:spAutoFit/>
          </a:bodyPr>
          <a:lstStyle/>
          <a:p>
            <a:pPr indent="0">
              <a:spcBef>
                <a:spcPts val="400"/>
              </a:spcBef>
              <a:buFont typeface="Arial" charset="0"/>
              <a:buNone/>
            </a:pPr>
            <a:endParaRPr lang="en-US" sz="1600" kern="0" dirty="0" err="1">
              <a:solidFill>
                <a:schemeClr val="tx1"/>
              </a:solidFill>
            </a:endParaRPr>
          </a:p>
        </p:txBody>
      </p:sp>
      <p:sp>
        <p:nvSpPr>
          <p:cNvPr id="9" name="Inhaltsplatzhalter 10">
            <a:extLst>
              <a:ext uri="{FF2B5EF4-FFF2-40B4-BE49-F238E27FC236}">
                <a16:creationId xmlns:a16="http://schemas.microsoft.com/office/drawing/2014/main" id="{1B8AB43A-776B-FDAF-7FE9-E33E25F82427}"/>
              </a:ext>
            </a:extLst>
          </p:cNvPr>
          <p:cNvSpPr txBox="1">
            <a:spLocks/>
          </p:cNvSpPr>
          <p:nvPr/>
        </p:nvSpPr>
        <p:spPr bwMode="auto">
          <a:xfrm>
            <a:off x="524657" y="2929937"/>
            <a:ext cx="3005832" cy="145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269875" indent="-269875" algn="l" rtl="0" eaLnBrk="1" fontAlgn="base" hangingPunct="1">
              <a:spcBef>
                <a:spcPts val="400"/>
              </a:spcBef>
              <a:spcAft>
                <a:spcPct val="0"/>
              </a:spcAft>
              <a:buClr>
                <a:schemeClr val="tx1"/>
              </a:buClr>
              <a:buFont typeface="Arial" charset="0"/>
              <a:buChar char="•"/>
              <a:tabLst/>
              <a:defRPr sz="1600">
                <a:solidFill>
                  <a:srgbClr val="000C20"/>
                </a:solidFill>
                <a:latin typeface="+mn-lt"/>
                <a:ea typeface="+mn-ea"/>
                <a:cs typeface="+mn-cs"/>
              </a:defRPr>
            </a:lvl1pPr>
            <a:lvl2pPr marL="534988" indent="-265113"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mn-ea"/>
                <a:cs typeface="ＭＳ Ｐゴシック" charset="0"/>
              </a:defRPr>
            </a:lvl2pPr>
            <a:lvl3pPr marL="804863" indent="-269875"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Geneva" pitchFamily="-107" charset="-128"/>
                <a:cs typeface="Geneva" pitchFamily="-107" charset="-128"/>
              </a:defRPr>
            </a:lvl3pPr>
            <a:lvl4pPr marL="1090612"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4pPr>
            <a:lvl5pPr marL="1355725"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GB" altLang="de-DE" sz="1400" b="1" dirty="0"/>
              <a:t>XRF measurements</a:t>
            </a:r>
            <a:r>
              <a:rPr lang="en-GB" altLang="de-DE" sz="1400" dirty="0"/>
              <a:t> on anode material conducted:</a:t>
            </a:r>
            <a:br>
              <a:rPr lang="en-GB" altLang="de-DE" sz="1400" dirty="0"/>
            </a:br>
            <a:r>
              <a:rPr lang="en-GB" altLang="de-DE" sz="1400" b="1" dirty="0"/>
              <a:t>35E cell </a:t>
            </a:r>
            <a:r>
              <a:rPr lang="en-GB" altLang="de-DE" sz="1400" b="1" dirty="0">
                <a:sym typeface="Wingdings" panose="05000000000000000000" pitchFamily="2" charset="2"/>
              </a:rPr>
              <a:t> silicon present</a:t>
            </a:r>
            <a:br>
              <a:rPr lang="en-GB" altLang="de-DE" sz="1400" b="1" dirty="0">
                <a:sym typeface="Wingdings" panose="05000000000000000000" pitchFamily="2" charset="2"/>
              </a:rPr>
            </a:br>
            <a:r>
              <a:rPr lang="en-GB" altLang="de-DE" sz="1400" b="1" dirty="0">
                <a:sym typeface="Wingdings" panose="05000000000000000000" pitchFamily="2" charset="2"/>
              </a:rPr>
              <a:t>29E cell  no silicon present</a:t>
            </a:r>
          </a:p>
          <a:p>
            <a:r>
              <a:rPr lang="en-GB" altLang="de-DE" sz="1400" dirty="0">
                <a:sym typeface="Wingdings" panose="05000000000000000000" pitchFamily="2" charset="2"/>
              </a:rPr>
              <a:t> More </a:t>
            </a:r>
            <a:r>
              <a:rPr lang="en-GB" altLang="de-DE" sz="1400" b="1" dirty="0">
                <a:sym typeface="Wingdings" panose="05000000000000000000" pitchFamily="2" charset="2"/>
              </a:rPr>
              <a:t>uniform expansion </a:t>
            </a:r>
            <a:r>
              <a:rPr lang="en-GB" altLang="de-DE" sz="1400" dirty="0">
                <a:sym typeface="Wingdings" panose="05000000000000000000" pitchFamily="2" charset="2"/>
              </a:rPr>
              <a:t>in</a:t>
            </a:r>
            <a:br>
              <a:rPr lang="en-GB" altLang="de-DE" sz="1400" dirty="0">
                <a:sym typeface="Wingdings" panose="05000000000000000000" pitchFamily="2" charset="2"/>
              </a:rPr>
            </a:br>
            <a:r>
              <a:rPr lang="en-GB" altLang="de-DE" sz="1400" dirty="0">
                <a:sym typeface="Wingdings" panose="05000000000000000000" pitchFamily="2" charset="2"/>
              </a:rPr>
              <a:t>Samsung 35E due to silicon </a:t>
            </a:r>
          </a:p>
        </p:txBody>
      </p:sp>
      <p:sp>
        <p:nvSpPr>
          <p:cNvPr id="15" name="Textfeld 14">
            <a:extLst>
              <a:ext uri="{FF2B5EF4-FFF2-40B4-BE49-F238E27FC236}">
                <a16:creationId xmlns:a16="http://schemas.microsoft.com/office/drawing/2014/main" id="{4174B4B8-2DCF-80F1-BD8D-A9DD3415BA09}"/>
              </a:ext>
            </a:extLst>
          </p:cNvPr>
          <p:cNvSpPr txBox="1"/>
          <p:nvPr/>
        </p:nvSpPr>
        <p:spPr bwMode="auto">
          <a:xfrm>
            <a:off x="4345679" y="2633295"/>
            <a:ext cx="288032" cy="215444"/>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indent="0" algn="ctr">
              <a:spcBef>
                <a:spcPts val="400"/>
              </a:spcBef>
              <a:buFont typeface="Arial" charset="0"/>
              <a:buNone/>
            </a:pPr>
            <a:r>
              <a:rPr lang="en-US" sz="1400" kern="0" dirty="0">
                <a:solidFill>
                  <a:schemeClr val="tx1"/>
                </a:solidFill>
              </a:rPr>
              <a:t>a)</a:t>
            </a:r>
          </a:p>
        </p:txBody>
      </p:sp>
      <p:sp>
        <p:nvSpPr>
          <p:cNvPr id="16" name="Textfeld 15">
            <a:extLst>
              <a:ext uri="{FF2B5EF4-FFF2-40B4-BE49-F238E27FC236}">
                <a16:creationId xmlns:a16="http://schemas.microsoft.com/office/drawing/2014/main" id="{2CDC1EF7-A37F-0DEB-B07F-4496F42EA209}"/>
              </a:ext>
            </a:extLst>
          </p:cNvPr>
          <p:cNvSpPr txBox="1"/>
          <p:nvPr/>
        </p:nvSpPr>
        <p:spPr bwMode="auto">
          <a:xfrm>
            <a:off x="5606469" y="2633295"/>
            <a:ext cx="288032" cy="215444"/>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indent="0" algn="ctr">
              <a:spcBef>
                <a:spcPts val="400"/>
              </a:spcBef>
              <a:buFont typeface="Arial" charset="0"/>
              <a:buNone/>
            </a:pPr>
            <a:r>
              <a:rPr lang="en-US" sz="1400" kern="0" dirty="0">
                <a:solidFill>
                  <a:schemeClr val="tx1"/>
                </a:solidFill>
              </a:rPr>
              <a:t>b)</a:t>
            </a:r>
          </a:p>
        </p:txBody>
      </p:sp>
      <p:sp>
        <p:nvSpPr>
          <p:cNvPr id="17" name="Textfeld 16">
            <a:extLst>
              <a:ext uri="{FF2B5EF4-FFF2-40B4-BE49-F238E27FC236}">
                <a16:creationId xmlns:a16="http://schemas.microsoft.com/office/drawing/2014/main" id="{CF32BD4C-9236-E0E0-A9B4-CD532343815D}"/>
              </a:ext>
            </a:extLst>
          </p:cNvPr>
          <p:cNvSpPr txBox="1"/>
          <p:nvPr/>
        </p:nvSpPr>
        <p:spPr bwMode="auto">
          <a:xfrm>
            <a:off x="7165175" y="2633295"/>
            <a:ext cx="288032" cy="215444"/>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indent="0" algn="ctr">
              <a:spcBef>
                <a:spcPts val="400"/>
              </a:spcBef>
              <a:buFont typeface="Arial" charset="0"/>
              <a:buNone/>
            </a:pPr>
            <a:r>
              <a:rPr lang="en-US" sz="1400" kern="0" dirty="0">
                <a:solidFill>
                  <a:schemeClr val="tx1"/>
                </a:solidFill>
              </a:rPr>
              <a:t>a)</a:t>
            </a:r>
          </a:p>
        </p:txBody>
      </p:sp>
      <p:sp>
        <p:nvSpPr>
          <p:cNvPr id="18" name="Textfeld 17">
            <a:extLst>
              <a:ext uri="{FF2B5EF4-FFF2-40B4-BE49-F238E27FC236}">
                <a16:creationId xmlns:a16="http://schemas.microsoft.com/office/drawing/2014/main" id="{4CA70CA4-C148-53FF-BFF2-062721820FD4}"/>
              </a:ext>
            </a:extLst>
          </p:cNvPr>
          <p:cNvSpPr txBox="1"/>
          <p:nvPr/>
        </p:nvSpPr>
        <p:spPr bwMode="auto">
          <a:xfrm>
            <a:off x="8759517" y="2633295"/>
            <a:ext cx="288032" cy="215444"/>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indent="0" algn="ctr">
              <a:spcBef>
                <a:spcPts val="400"/>
              </a:spcBef>
              <a:buFont typeface="Arial" charset="0"/>
              <a:buNone/>
            </a:pPr>
            <a:r>
              <a:rPr lang="en-US" sz="1400" kern="0" dirty="0">
                <a:solidFill>
                  <a:schemeClr val="tx1"/>
                </a:solidFill>
              </a:rPr>
              <a:t>b)</a:t>
            </a:r>
          </a:p>
        </p:txBody>
      </p:sp>
      <p:sp>
        <p:nvSpPr>
          <p:cNvPr id="19" name="Textfeld 18">
            <a:extLst>
              <a:ext uri="{FF2B5EF4-FFF2-40B4-BE49-F238E27FC236}">
                <a16:creationId xmlns:a16="http://schemas.microsoft.com/office/drawing/2014/main" id="{85970AAD-A4CE-401E-63C2-C726F9A9BFC6}"/>
              </a:ext>
            </a:extLst>
          </p:cNvPr>
          <p:cNvSpPr txBox="1"/>
          <p:nvPr/>
        </p:nvSpPr>
        <p:spPr bwMode="auto">
          <a:xfrm>
            <a:off x="8759517" y="3930019"/>
            <a:ext cx="288032" cy="215444"/>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indent="0" algn="ctr">
              <a:spcBef>
                <a:spcPts val="400"/>
              </a:spcBef>
              <a:buFont typeface="Arial" charset="0"/>
              <a:buNone/>
            </a:pPr>
            <a:r>
              <a:rPr lang="en-US" sz="1400" kern="0" dirty="0">
                <a:solidFill>
                  <a:schemeClr val="tx1"/>
                </a:solidFill>
              </a:rPr>
              <a:t>d)</a:t>
            </a:r>
          </a:p>
        </p:txBody>
      </p:sp>
      <p:sp>
        <p:nvSpPr>
          <p:cNvPr id="20" name="Textfeld 19">
            <a:extLst>
              <a:ext uri="{FF2B5EF4-FFF2-40B4-BE49-F238E27FC236}">
                <a16:creationId xmlns:a16="http://schemas.microsoft.com/office/drawing/2014/main" id="{3BECAF60-34DB-3869-D886-2AE4B39FE445}"/>
              </a:ext>
            </a:extLst>
          </p:cNvPr>
          <p:cNvSpPr txBox="1"/>
          <p:nvPr/>
        </p:nvSpPr>
        <p:spPr bwMode="auto">
          <a:xfrm>
            <a:off x="7165175" y="3930019"/>
            <a:ext cx="288032" cy="215444"/>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indent="0" algn="ctr">
              <a:spcBef>
                <a:spcPts val="400"/>
              </a:spcBef>
              <a:buFont typeface="Arial" charset="0"/>
              <a:buNone/>
            </a:pPr>
            <a:r>
              <a:rPr lang="en-US" sz="1400" kern="0" dirty="0">
                <a:solidFill>
                  <a:schemeClr val="tx1"/>
                </a:solidFill>
              </a:rPr>
              <a:t>c)</a:t>
            </a:r>
          </a:p>
        </p:txBody>
      </p:sp>
      <p:sp>
        <p:nvSpPr>
          <p:cNvPr id="22" name="Textfeld 21">
            <a:extLst>
              <a:ext uri="{FF2B5EF4-FFF2-40B4-BE49-F238E27FC236}">
                <a16:creationId xmlns:a16="http://schemas.microsoft.com/office/drawing/2014/main" id="{0351815D-430C-19E0-B8BF-B8DAD7158A4C}"/>
              </a:ext>
            </a:extLst>
          </p:cNvPr>
          <p:cNvSpPr txBox="1"/>
          <p:nvPr/>
        </p:nvSpPr>
        <p:spPr bwMode="auto">
          <a:xfrm>
            <a:off x="5626407" y="3930019"/>
            <a:ext cx="288032" cy="215444"/>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indent="0" algn="ctr">
              <a:spcBef>
                <a:spcPts val="400"/>
              </a:spcBef>
              <a:buFont typeface="Arial" charset="0"/>
              <a:buNone/>
            </a:pPr>
            <a:r>
              <a:rPr lang="en-US" sz="1400" kern="0" dirty="0">
                <a:solidFill>
                  <a:schemeClr val="tx1"/>
                </a:solidFill>
              </a:rPr>
              <a:t>d)</a:t>
            </a:r>
          </a:p>
        </p:txBody>
      </p:sp>
      <p:sp>
        <p:nvSpPr>
          <p:cNvPr id="23" name="Textfeld 22">
            <a:extLst>
              <a:ext uri="{FF2B5EF4-FFF2-40B4-BE49-F238E27FC236}">
                <a16:creationId xmlns:a16="http://schemas.microsoft.com/office/drawing/2014/main" id="{4E7F6300-733F-CC9D-1E3D-B43D91015883}"/>
              </a:ext>
            </a:extLst>
          </p:cNvPr>
          <p:cNvSpPr txBox="1"/>
          <p:nvPr/>
        </p:nvSpPr>
        <p:spPr bwMode="auto">
          <a:xfrm>
            <a:off x="4395472" y="3930019"/>
            <a:ext cx="288032" cy="215444"/>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indent="0" algn="ctr">
              <a:spcBef>
                <a:spcPts val="400"/>
              </a:spcBef>
              <a:buFont typeface="Arial" charset="0"/>
              <a:buNone/>
            </a:pPr>
            <a:r>
              <a:rPr lang="en-US" sz="1400" kern="0" dirty="0">
                <a:solidFill>
                  <a:schemeClr val="tx1"/>
                </a:solidFill>
              </a:rPr>
              <a:t>c)</a:t>
            </a:r>
          </a:p>
        </p:txBody>
      </p:sp>
    </p:spTree>
    <p:extLst>
      <p:ext uri="{BB962C8B-B14F-4D97-AF65-F5344CB8AC3E}">
        <p14:creationId xmlns:p14="http://schemas.microsoft.com/office/powerpoint/2010/main" val="111832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Kreis, Transport, Rad, Screenshot enthält.&#10;&#10;KI-generierte Inhalte können fehlerhaft sein.">
            <a:extLst>
              <a:ext uri="{FF2B5EF4-FFF2-40B4-BE49-F238E27FC236}">
                <a16:creationId xmlns:a16="http://schemas.microsoft.com/office/drawing/2014/main" id="{91E1727F-D9F3-2E02-2BE8-F76AEF84672D}"/>
              </a:ext>
            </a:extLst>
          </p:cNvPr>
          <p:cNvPicPr>
            <a:picLocks noChangeAspect="1"/>
          </p:cNvPicPr>
          <p:nvPr/>
        </p:nvPicPr>
        <p:blipFill>
          <a:blip r:embed="rId3">
            <a:alphaModFix/>
          </a:blip>
          <a:srcRect l="27898" t="21889" r="28708" b="6040"/>
          <a:stretch/>
        </p:blipFill>
        <p:spPr>
          <a:xfrm>
            <a:off x="3707904" y="1760082"/>
            <a:ext cx="2613536" cy="2595107"/>
          </a:xfrm>
          <a:prstGeom prst="rect">
            <a:avLst/>
          </a:prstGeom>
        </p:spPr>
      </p:pic>
      <p:sp>
        <p:nvSpPr>
          <p:cNvPr id="17409" name="Titel 8"/>
          <p:cNvSpPr>
            <a:spLocks noGrp="1"/>
          </p:cNvSpPr>
          <p:nvPr>
            <p:ph type="title"/>
          </p:nvPr>
        </p:nvSpPr>
        <p:spPr/>
        <p:txBody>
          <a:bodyPr wrap="square" anchor="b">
            <a:normAutofit/>
          </a:bodyPr>
          <a:lstStyle/>
          <a:p>
            <a:pPr>
              <a:lnSpc>
                <a:spcPct val="90000"/>
              </a:lnSpc>
            </a:pPr>
            <a:r>
              <a:rPr lang="en-GB" altLang="de-DE" noProof="0" dirty="0"/>
              <a:t>Analysis of internal structure – </a:t>
            </a:r>
            <a:br>
              <a:rPr lang="en-GB" altLang="de-DE" noProof="0" dirty="0"/>
            </a:br>
            <a:r>
              <a:rPr lang="en-GB" altLang="de-DE" noProof="0" dirty="0"/>
              <a:t>Samsung </a:t>
            </a:r>
            <a:r>
              <a:rPr lang="en-GB" altLang="de-DE" dirty="0"/>
              <a:t>35</a:t>
            </a:r>
            <a:r>
              <a:rPr lang="en-GB" altLang="de-DE" noProof="0" dirty="0"/>
              <a:t>E &amp; Samsung 29E</a:t>
            </a:r>
          </a:p>
        </p:txBody>
      </p:sp>
      <p:sp>
        <p:nvSpPr>
          <p:cNvPr id="17412" name="Foliennummernplatzhalter 3"/>
          <p:cNvSpPr>
            <a:spLocks noGrp="1"/>
          </p:cNvSpPr>
          <p:nvPr>
            <p:ph type="sldNum"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fld id="{52C2F121-D33C-9A4E-BCC9-252763084EC9}" type="slidenum">
              <a:rPr lang="de-DE" altLang="de-DE">
                <a:solidFill>
                  <a:schemeClr val="accent2"/>
                </a:solidFill>
              </a:rPr>
              <a:pPr>
                <a:spcBef>
                  <a:spcPct val="0"/>
                </a:spcBef>
                <a:spcAft>
                  <a:spcPts val="600"/>
                </a:spcAft>
                <a:buClrTx/>
                <a:buFontTx/>
                <a:buNone/>
              </a:pPr>
              <a:t>12</a:t>
            </a:fld>
            <a:endParaRPr lang="de-DE" altLang="de-DE" dirty="0">
              <a:solidFill>
                <a:schemeClr val="accent2"/>
              </a:solidFill>
            </a:endParaRPr>
          </a:p>
        </p:txBody>
      </p:sp>
      <p:sp>
        <p:nvSpPr>
          <p:cNvPr id="17413" name="Datumsplatzhalter 4"/>
          <p:cNvSpPr>
            <a:spLocks noGrp="1"/>
          </p:cNvSpPr>
          <p:nvPr>
            <p:ph type="dt" sz="half" idx="4294967295"/>
          </p:nvPr>
        </p:nvSpPr>
        <p:spPr>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fontScale="25000" lnSpcReduction="20000"/>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endParaRPr lang="de-DE" altLang="de-DE" dirty="0">
              <a:solidFill>
                <a:schemeClr val="accent2"/>
              </a:solidFill>
            </a:endParaRPr>
          </a:p>
        </p:txBody>
      </p:sp>
      <p:sp>
        <p:nvSpPr>
          <p:cNvPr id="13" name="Inhaltsplatzhalter 10">
            <a:extLst>
              <a:ext uri="{FF2B5EF4-FFF2-40B4-BE49-F238E27FC236}">
                <a16:creationId xmlns:a16="http://schemas.microsoft.com/office/drawing/2014/main" id="{5144EEE1-611E-B6F7-F162-8B7CED1B685F}"/>
              </a:ext>
            </a:extLst>
          </p:cNvPr>
          <p:cNvSpPr txBox="1">
            <a:spLocks/>
          </p:cNvSpPr>
          <p:nvPr/>
        </p:nvSpPr>
        <p:spPr bwMode="auto">
          <a:xfrm>
            <a:off x="683569" y="843558"/>
            <a:ext cx="2613536" cy="47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9875" indent="-269875" algn="l" rtl="0" eaLnBrk="1" fontAlgn="base" hangingPunct="1">
              <a:spcBef>
                <a:spcPts val="400"/>
              </a:spcBef>
              <a:spcAft>
                <a:spcPct val="0"/>
              </a:spcAft>
              <a:buClr>
                <a:schemeClr val="tx1"/>
              </a:buClr>
              <a:buFont typeface="Arial" charset="0"/>
              <a:buChar char="•"/>
              <a:tabLst/>
              <a:defRPr sz="1600">
                <a:solidFill>
                  <a:srgbClr val="000C20"/>
                </a:solidFill>
                <a:latin typeface="+mn-lt"/>
                <a:ea typeface="+mn-ea"/>
                <a:cs typeface="+mn-cs"/>
              </a:defRPr>
            </a:lvl1pPr>
            <a:lvl2pPr marL="534988" indent="-265113"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mn-ea"/>
                <a:cs typeface="ＭＳ Ｐゴシック" charset="0"/>
              </a:defRPr>
            </a:lvl2pPr>
            <a:lvl3pPr marL="804863" indent="-269875"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Geneva" pitchFamily="-107" charset="-128"/>
                <a:cs typeface="Geneva" pitchFamily="-107" charset="-128"/>
              </a:defRPr>
            </a:lvl3pPr>
            <a:lvl4pPr marL="1090612"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4pPr>
            <a:lvl5pPr marL="1355725"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GB" altLang="de-DE" dirty="0"/>
              <a:t>CT-Scans conducted in discharged state (SOC0)</a:t>
            </a:r>
          </a:p>
          <a:p>
            <a:endParaRPr lang="en-GB" altLang="de-DE" dirty="0"/>
          </a:p>
          <a:p>
            <a:endParaRPr lang="en-GB" altLang="de-DE" noProof="0" dirty="0"/>
          </a:p>
          <a:p>
            <a:endParaRPr lang="en-GB" altLang="de-DE" dirty="0"/>
          </a:p>
          <a:p>
            <a:pPr lvl="1"/>
            <a:endParaRPr lang="en-GB" altLang="de-DE" kern="0" dirty="0">
              <a:solidFill>
                <a:srgbClr val="000C20"/>
              </a:solidFill>
            </a:endParaRPr>
          </a:p>
          <a:p>
            <a:pPr marL="269875" lvl="1" indent="0">
              <a:buFont typeface="Arial" charset="0"/>
              <a:buNone/>
            </a:pPr>
            <a:endParaRPr lang="en-GB" altLang="de-DE" kern="0" dirty="0">
              <a:solidFill>
                <a:srgbClr val="000C20"/>
              </a:solidFill>
            </a:endParaRPr>
          </a:p>
          <a:p>
            <a:endParaRPr lang="en-GB" altLang="de-DE" kern="0" dirty="0"/>
          </a:p>
          <a:p>
            <a:endParaRPr lang="en-GB" altLang="de-DE" kern="0" dirty="0"/>
          </a:p>
        </p:txBody>
      </p:sp>
      <p:sp>
        <p:nvSpPr>
          <p:cNvPr id="4" name="Textfeld 3">
            <a:extLst>
              <a:ext uri="{FF2B5EF4-FFF2-40B4-BE49-F238E27FC236}">
                <a16:creationId xmlns:a16="http://schemas.microsoft.com/office/drawing/2014/main" id="{064466D9-34AE-B4DB-03EC-FBCF5EBA4940}"/>
              </a:ext>
            </a:extLst>
          </p:cNvPr>
          <p:cNvSpPr txBox="1"/>
          <p:nvPr/>
        </p:nvSpPr>
        <p:spPr bwMode="auto">
          <a:xfrm>
            <a:off x="4371286" y="4431252"/>
            <a:ext cx="395833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indent="0" algn="ctr">
              <a:spcBef>
                <a:spcPts val="400"/>
              </a:spcBef>
              <a:buFont typeface="Arial" charset="0"/>
              <a:buNone/>
            </a:pPr>
            <a:r>
              <a:rPr lang="en-US" sz="900" kern="0" dirty="0">
                <a:solidFill>
                  <a:schemeClr val="tx1"/>
                </a:solidFill>
              </a:rPr>
              <a:t>Figure 11: CT scans at center position of Samsung 35E and 29E [3]</a:t>
            </a:r>
          </a:p>
        </p:txBody>
      </p:sp>
      <p:pic>
        <p:nvPicPr>
          <p:cNvPr id="3" name="Grafik 2">
            <a:extLst>
              <a:ext uri="{FF2B5EF4-FFF2-40B4-BE49-F238E27FC236}">
                <a16:creationId xmlns:a16="http://schemas.microsoft.com/office/drawing/2014/main" id="{CB7DC2D8-275D-A19F-DFD1-15B4C5B1C5DF}"/>
              </a:ext>
            </a:extLst>
          </p:cNvPr>
          <p:cNvPicPr>
            <a:picLocks noChangeAspect="1"/>
          </p:cNvPicPr>
          <p:nvPr/>
        </p:nvPicPr>
        <p:blipFill>
          <a:blip r:embed="rId4"/>
          <a:stretch>
            <a:fillRect/>
          </a:stretch>
        </p:blipFill>
        <p:spPr>
          <a:xfrm>
            <a:off x="7338160" y="1256747"/>
            <a:ext cx="877463" cy="480014"/>
          </a:xfrm>
          <a:prstGeom prst="rect">
            <a:avLst/>
          </a:prstGeom>
        </p:spPr>
      </p:pic>
      <p:pic>
        <p:nvPicPr>
          <p:cNvPr id="5" name="Grafik 4">
            <a:extLst>
              <a:ext uri="{FF2B5EF4-FFF2-40B4-BE49-F238E27FC236}">
                <a16:creationId xmlns:a16="http://schemas.microsoft.com/office/drawing/2014/main" id="{3AC35D45-5D06-5404-A8F6-E7736A26F21B}"/>
              </a:ext>
            </a:extLst>
          </p:cNvPr>
          <p:cNvPicPr>
            <a:picLocks noChangeAspect="1"/>
          </p:cNvPicPr>
          <p:nvPr/>
        </p:nvPicPr>
        <p:blipFill>
          <a:blip r:embed="rId5"/>
          <a:stretch>
            <a:fillRect/>
          </a:stretch>
        </p:blipFill>
        <p:spPr>
          <a:xfrm>
            <a:off x="4540162" y="1257116"/>
            <a:ext cx="949019" cy="479645"/>
          </a:xfrm>
          <a:prstGeom prst="rect">
            <a:avLst/>
          </a:prstGeom>
        </p:spPr>
      </p:pic>
      <p:sp>
        <p:nvSpPr>
          <p:cNvPr id="6" name="Textfeld 5">
            <a:extLst>
              <a:ext uri="{FF2B5EF4-FFF2-40B4-BE49-F238E27FC236}">
                <a16:creationId xmlns:a16="http://schemas.microsoft.com/office/drawing/2014/main" id="{C66A8ADE-B605-8003-E502-C816A8365D34}"/>
              </a:ext>
            </a:extLst>
          </p:cNvPr>
          <p:cNvSpPr txBox="1"/>
          <p:nvPr/>
        </p:nvSpPr>
        <p:spPr bwMode="auto">
          <a:xfrm>
            <a:off x="7133285" y="1008847"/>
            <a:ext cx="12872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0" rIns="0" bIns="0" numCol="1" rtlCol="0" anchor="t" anchorCtr="0" compatLnSpc="1">
            <a:prstTxWarp prst="textNoShape">
              <a:avLst/>
            </a:prstTxWarp>
            <a:spAutoFit/>
          </a:bodyPr>
          <a:lstStyle/>
          <a:p>
            <a:pPr indent="0" algn="ctr">
              <a:spcBef>
                <a:spcPts val="400"/>
              </a:spcBef>
              <a:buFont typeface="Arial" charset="0"/>
              <a:buNone/>
            </a:pPr>
            <a:r>
              <a:rPr lang="en-US" sz="1600" kern="0" dirty="0">
                <a:solidFill>
                  <a:schemeClr val="tx1"/>
                </a:solidFill>
              </a:rPr>
              <a:t>Samsung 29E</a:t>
            </a:r>
          </a:p>
        </p:txBody>
      </p:sp>
      <p:sp>
        <p:nvSpPr>
          <p:cNvPr id="8" name="Textfeld 7">
            <a:extLst>
              <a:ext uri="{FF2B5EF4-FFF2-40B4-BE49-F238E27FC236}">
                <a16:creationId xmlns:a16="http://schemas.microsoft.com/office/drawing/2014/main" id="{F8D6E892-8BA9-9DD3-E6EA-A2A83889CE80}"/>
              </a:ext>
            </a:extLst>
          </p:cNvPr>
          <p:cNvSpPr txBox="1"/>
          <p:nvPr/>
        </p:nvSpPr>
        <p:spPr bwMode="auto">
          <a:xfrm>
            <a:off x="4357489" y="987574"/>
            <a:ext cx="12872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0" rIns="0" bIns="0" numCol="1" rtlCol="0" anchor="t" anchorCtr="0" compatLnSpc="1">
            <a:prstTxWarp prst="textNoShape">
              <a:avLst/>
            </a:prstTxWarp>
            <a:spAutoFit/>
          </a:bodyPr>
          <a:lstStyle/>
          <a:p>
            <a:pPr indent="0" algn="ctr">
              <a:spcBef>
                <a:spcPts val="400"/>
              </a:spcBef>
              <a:buFont typeface="Arial" charset="0"/>
              <a:buNone/>
            </a:pPr>
            <a:r>
              <a:rPr lang="en-US" sz="1600" kern="0" dirty="0">
                <a:solidFill>
                  <a:schemeClr val="tx1"/>
                </a:solidFill>
              </a:rPr>
              <a:t>Samsung 35E</a:t>
            </a:r>
          </a:p>
        </p:txBody>
      </p:sp>
      <p:pic>
        <p:nvPicPr>
          <p:cNvPr id="12" name="Grafik 11" descr="Ein Bild, das Kreis, Screenshot, Lautsprecher, Rad enthält.&#10;&#10;KI-generierte Inhalte können fehlerhaft sein.">
            <a:extLst>
              <a:ext uri="{FF2B5EF4-FFF2-40B4-BE49-F238E27FC236}">
                <a16:creationId xmlns:a16="http://schemas.microsoft.com/office/drawing/2014/main" id="{4A83C5B1-272C-9264-8D64-A431952520CC}"/>
              </a:ext>
            </a:extLst>
          </p:cNvPr>
          <p:cNvPicPr>
            <a:picLocks noChangeAspect="1"/>
          </p:cNvPicPr>
          <p:nvPr/>
        </p:nvPicPr>
        <p:blipFill>
          <a:blip r:embed="rId6"/>
          <a:srcRect l="27864" t="13717" r="29688" b="15203"/>
          <a:stretch/>
        </p:blipFill>
        <p:spPr>
          <a:xfrm>
            <a:off x="6450512" y="1771209"/>
            <a:ext cx="2592288" cy="2595107"/>
          </a:xfrm>
          <a:prstGeom prst="rect">
            <a:avLst/>
          </a:prstGeom>
        </p:spPr>
      </p:pic>
      <p:sp>
        <p:nvSpPr>
          <p:cNvPr id="11" name="Ellipse 10">
            <a:extLst>
              <a:ext uri="{FF2B5EF4-FFF2-40B4-BE49-F238E27FC236}">
                <a16:creationId xmlns:a16="http://schemas.microsoft.com/office/drawing/2014/main" id="{69B3F674-20F4-B078-3CF8-373198915F88}"/>
              </a:ext>
            </a:extLst>
          </p:cNvPr>
          <p:cNvSpPr/>
          <p:nvPr/>
        </p:nvSpPr>
        <p:spPr bwMode="auto">
          <a:xfrm rot="19297125">
            <a:off x="5870038" y="2030415"/>
            <a:ext cx="258759" cy="748584"/>
          </a:xfrm>
          <a:prstGeom prst="ellipse">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err="1">
              <a:ln>
                <a:noFill/>
              </a:ln>
              <a:solidFill>
                <a:schemeClr val="accent2"/>
              </a:solidFill>
              <a:effectLst/>
              <a:latin typeface="Arial" pitchFamily="-65" charset="0"/>
              <a:ea typeface="ＭＳ Ｐゴシック" pitchFamily="-65" charset="-128"/>
              <a:cs typeface="ＭＳ Ｐゴシック" pitchFamily="-65" charset="-128"/>
            </a:endParaRPr>
          </a:p>
        </p:txBody>
      </p:sp>
      <p:sp>
        <p:nvSpPr>
          <p:cNvPr id="9" name="Ellipse 8">
            <a:extLst>
              <a:ext uri="{FF2B5EF4-FFF2-40B4-BE49-F238E27FC236}">
                <a16:creationId xmlns:a16="http://schemas.microsoft.com/office/drawing/2014/main" id="{595145A2-06F2-0E58-09ED-156142D75EE7}"/>
              </a:ext>
            </a:extLst>
          </p:cNvPr>
          <p:cNvSpPr/>
          <p:nvPr/>
        </p:nvSpPr>
        <p:spPr bwMode="auto">
          <a:xfrm rot="20136636">
            <a:off x="8256716" y="2296521"/>
            <a:ext cx="214357" cy="748584"/>
          </a:xfrm>
          <a:prstGeom prst="ellipse">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err="1">
              <a:ln>
                <a:noFill/>
              </a:ln>
              <a:solidFill>
                <a:schemeClr val="accent2"/>
              </a:solidFill>
              <a:effectLst/>
              <a:latin typeface="Arial" pitchFamily="-65" charset="0"/>
              <a:ea typeface="ＭＳ Ｐゴシック" pitchFamily="-65" charset="-128"/>
              <a:cs typeface="ＭＳ Ｐゴシック" pitchFamily="-65" charset="-128"/>
            </a:endParaRPr>
          </a:p>
        </p:txBody>
      </p:sp>
      <p:sp>
        <p:nvSpPr>
          <p:cNvPr id="18" name="Ellipse 17">
            <a:extLst>
              <a:ext uri="{FF2B5EF4-FFF2-40B4-BE49-F238E27FC236}">
                <a16:creationId xmlns:a16="http://schemas.microsoft.com/office/drawing/2014/main" id="{16C75FFB-5E8D-44FF-DDE3-BE5870268301}"/>
              </a:ext>
            </a:extLst>
          </p:cNvPr>
          <p:cNvSpPr/>
          <p:nvPr/>
        </p:nvSpPr>
        <p:spPr bwMode="auto">
          <a:xfrm rot="15338968">
            <a:off x="7770927" y="3326977"/>
            <a:ext cx="214357" cy="898616"/>
          </a:xfrm>
          <a:prstGeom prst="ellipse">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err="1">
              <a:ln>
                <a:noFill/>
              </a:ln>
              <a:solidFill>
                <a:schemeClr val="accent2"/>
              </a:solidFill>
              <a:effectLst/>
              <a:latin typeface="Arial" pitchFamily="-65" charset="0"/>
              <a:ea typeface="ＭＳ Ｐゴシック" pitchFamily="-65" charset="-128"/>
              <a:cs typeface="ＭＳ Ｐゴシック" pitchFamily="-65" charset="-128"/>
            </a:endParaRPr>
          </a:p>
        </p:txBody>
      </p:sp>
      <p:sp>
        <p:nvSpPr>
          <p:cNvPr id="19" name="Ellipse 18">
            <a:extLst>
              <a:ext uri="{FF2B5EF4-FFF2-40B4-BE49-F238E27FC236}">
                <a16:creationId xmlns:a16="http://schemas.microsoft.com/office/drawing/2014/main" id="{B31E825F-2815-A3D6-D660-8AB6D35C694B}"/>
              </a:ext>
            </a:extLst>
          </p:cNvPr>
          <p:cNvSpPr/>
          <p:nvPr/>
        </p:nvSpPr>
        <p:spPr bwMode="auto">
          <a:xfrm rot="19121873">
            <a:off x="8527782" y="1675590"/>
            <a:ext cx="226055" cy="1223615"/>
          </a:xfrm>
          <a:prstGeom prst="ellipse">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err="1">
              <a:ln>
                <a:noFill/>
              </a:ln>
              <a:solidFill>
                <a:schemeClr val="accent2"/>
              </a:solidFill>
              <a:effectLst/>
              <a:latin typeface="Arial" pitchFamily="-65" charset="0"/>
              <a:ea typeface="ＭＳ Ｐゴシック" pitchFamily="-65" charset="-128"/>
              <a:cs typeface="ＭＳ Ｐゴシック" pitchFamily="-65" charset="-128"/>
            </a:endParaRPr>
          </a:p>
        </p:txBody>
      </p:sp>
      <p:sp>
        <p:nvSpPr>
          <p:cNvPr id="20" name="Textfeld 19">
            <a:extLst>
              <a:ext uri="{FF2B5EF4-FFF2-40B4-BE49-F238E27FC236}">
                <a16:creationId xmlns:a16="http://schemas.microsoft.com/office/drawing/2014/main" id="{0DFCEBB3-03F9-E007-92A2-163FA1507136}"/>
              </a:ext>
            </a:extLst>
          </p:cNvPr>
          <p:cNvSpPr txBox="1"/>
          <p:nvPr/>
        </p:nvSpPr>
        <p:spPr bwMode="auto">
          <a:xfrm>
            <a:off x="1331640" y="4673412"/>
            <a:ext cx="6630888"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algn="ctr">
              <a:spcBef>
                <a:spcPts val="400"/>
              </a:spcBef>
            </a:pPr>
            <a:endParaRPr lang="en-US" sz="800" kern="0" dirty="0">
              <a:solidFill>
                <a:schemeClr val="tx1"/>
              </a:solidFill>
            </a:endParaRPr>
          </a:p>
          <a:p>
            <a:pPr algn="ctr">
              <a:spcBef>
                <a:spcPts val="400"/>
              </a:spcBef>
            </a:pPr>
            <a:r>
              <a:rPr lang="en-US" sz="800" kern="0" dirty="0">
                <a:solidFill>
                  <a:schemeClr val="tx1"/>
                </a:solidFill>
              </a:rPr>
              <a:t>[3] Glanz et al., J. </a:t>
            </a:r>
            <a:r>
              <a:rPr lang="en-US" sz="800" kern="0" dirty="0" err="1">
                <a:solidFill>
                  <a:schemeClr val="tx1"/>
                </a:solidFill>
              </a:rPr>
              <a:t>Electrochem</a:t>
            </a:r>
            <a:r>
              <a:rPr lang="en-US" sz="800" kern="0" dirty="0">
                <a:solidFill>
                  <a:schemeClr val="tx1"/>
                </a:solidFill>
              </a:rPr>
              <a:t>. Soc., 2026; manuscript in preparation</a:t>
            </a:r>
          </a:p>
          <a:p>
            <a:pPr indent="0" algn="ctr">
              <a:spcBef>
                <a:spcPts val="400"/>
              </a:spcBef>
              <a:buFont typeface="Arial" charset="0"/>
              <a:buNone/>
            </a:pPr>
            <a:endParaRPr lang="en-US" sz="800" kern="0" dirty="0">
              <a:solidFill>
                <a:schemeClr val="tx1"/>
              </a:solidFill>
            </a:endParaRPr>
          </a:p>
        </p:txBody>
      </p:sp>
      <p:sp>
        <p:nvSpPr>
          <p:cNvPr id="21" name="Bogen 20">
            <a:extLst>
              <a:ext uri="{FF2B5EF4-FFF2-40B4-BE49-F238E27FC236}">
                <a16:creationId xmlns:a16="http://schemas.microsoft.com/office/drawing/2014/main" id="{90E5C07F-5DFF-0997-F328-3AF57974D60C}"/>
              </a:ext>
            </a:extLst>
          </p:cNvPr>
          <p:cNvSpPr/>
          <p:nvPr/>
        </p:nvSpPr>
        <p:spPr bwMode="auto">
          <a:xfrm rot="11200301">
            <a:off x="6480210" y="1882350"/>
            <a:ext cx="1345601" cy="2188580"/>
          </a:xfrm>
          <a:prstGeom prst="arc">
            <a:avLst>
              <a:gd name="adj1" fmla="val 16431388"/>
              <a:gd name="adj2" fmla="val 5069848"/>
            </a:avLst>
          </a:prstGeom>
          <a:noFill/>
          <a:ln w="28575"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23" name="Freihandform: Form 22">
            <a:extLst>
              <a:ext uri="{FF2B5EF4-FFF2-40B4-BE49-F238E27FC236}">
                <a16:creationId xmlns:a16="http://schemas.microsoft.com/office/drawing/2014/main" id="{0E76E082-B904-8C3C-185C-6DE4A8481410}"/>
              </a:ext>
            </a:extLst>
          </p:cNvPr>
          <p:cNvSpPr/>
          <p:nvPr/>
        </p:nvSpPr>
        <p:spPr bwMode="auto">
          <a:xfrm>
            <a:off x="6615257" y="1901824"/>
            <a:ext cx="549803" cy="2149632"/>
          </a:xfrm>
          <a:custGeom>
            <a:avLst/>
            <a:gdLst>
              <a:gd name="connsiteX0" fmla="*/ 549267 w 549803"/>
              <a:gd name="connsiteY0" fmla="*/ 0 h 2149632"/>
              <a:gd name="connsiteX1" fmla="*/ 498467 w 549803"/>
              <a:gd name="connsiteY1" fmla="*/ 203200 h 2149632"/>
              <a:gd name="connsiteX2" fmla="*/ 225417 w 549803"/>
              <a:gd name="connsiteY2" fmla="*/ 444500 h 2149632"/>
              <a:gd name="connsiteX3" fmla="*/ 15867 w 549803"/>
              <a:gd name="connsiteY3" fmla="*/ 882650 h 2149632"/>
              <a:gd name="connsiteX4" fmla="*/ 53967 w 549803"/>
              <a:gd name="connsiteY4" fmla="*/ 1555750 h 2149632"/>
              <a:gd name="connsiteX5" fmla="*/ 365117 w 549803"/>
              <a:gd name="connsiteY5" fmla="*/ 2070100 h 2149632"/>
              <a:gd name="connsiteX6" fmla="*/ 333367 w 549803"/>
              <a:gd name="connsiteY6" fmla="*/ 2139950 h 214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03" h="2149632">
                <a:moveTo>
                  <a:pt x="549267" y="0"/>
                </a:moveTo>
                <a:cubicBezTo>
                  <a:pt x="550854" y="64558"/>
                  <a:pt x="552442" y="129117"/>
                  <a:pt x="498467" y="203200"/>
                </a:cubicBezTo>
                <a:cubicBezTo>
                  <a:pt x="444492" y="277283"/>
                  <a:pt x="305850" y="331258"/>
                  <a:pt x="225417" y="444500"/>
                </a:cubicBezTo>
                <a:cubicBezTo>
                  <a:pt x="144984" y="557742"/>
                  <a:pt x="44442" y="697442"/>
                  <a:pt x="15867" y="882650"/>
                </a:cubicBezTo>
                <a:cubicBezTo>
                  <a:pt x="-12708" y="1067858"/>
                  <a:pt x="-4241" y="1357842"/>
                  <a:pt x="53967" y="1555750"/>
                </a:cubicBezTo>
                <a:cubicBezTo>
                  <a:pt x="112175" y="1753658"/>
                  <a:pt x="318550" y="1972733"/>
                  <a:pt x="365117" y="2070100"/>
                </a:cubicBezTo>
                <a:cubicBezTo>
                  <a:pt x="411684" y="2167467"/>
                  <a:pt x="372525" y="2153708"/>
                  <a:pt x="333367" y="2139950"/>
                </a:cubicBezTo>
              </a:path>
            </a:pathLst>
          </a:custGeom>
          <a:noFill/>
          <a:ln w="28575"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2" name="Inhaltsplatzhalter 10">
            <a:extLst>
              <a:ext uri="{FF2B5EF4-FFF2-40B4-BE49-F238E27FC236}">
                <a16:creationId xmlns:a16="http://schemas.microsoft.com/office/drawing/2014/main" id="{C557DEB2-0405-74C4-83D8-455ACB704123}"/>
              </a:ext>
            </a:extLst>
          </p:cNvPr>
          <p:cNvSpPr txBox="1">
            <a:spLocks/>
          </p:cNvSpPr>
          <p:nvPr/>
        </p:nvSpPr>
        <p:spPr bwMode="auto">
          <a:xfrm>
            <a:off x="683569" y="1419622"/>
            <a:ext cx="2613536" cy="65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9875" indent="-269875" algn="l" rtl="0" eaLnBrk="1" fontAlgn="base" hangingPunct="1">
              <a:spcBef>
                <a:spcPts val="400"/>
              </a:spcBef>
              <a:spcAft>
                <a:spcPct val="0"/>
              </a:spcAft>
              <a:buClr>
                <a:schemeClr val="tx1"/>
              </a:buClr>
              <a:buFont typeface="Arial" charset="0"/>
              <a:buChar char="•"/>
              <a:tabLst/>
              <a:defRPr sz="1600">
                <a:solidFill>
                  <a:srgbClr val="000C20"/>
                </a:solidFill>
                <a:latin typeface="+mn-lt"/>
                <a:ea typeface="+mn-ea"/>
                <a:cs typeface="+mn-cs"/>
              </a:defRPr>
            </a:lvl1pPr>
            <a:lvl2pPr marL="534988" indent="-265113"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mn-ea"/>
                <a:cs typeface="ＭＳ Ｐゴシック" charset="0"/>
              </a:defRPr>
            </a:lvl2pPr>
            <a:lvl3pPr marL="804863" indent="-269875"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Geneva" pitchFamily="-107" charset="-128"/>
                <a:cs typeface="Geneva" pitchFamily="-107" charset="-128"/>
              </a:defRPr>
            </a:lvl3pPr>
            <a:lvl4pPr marL="1090612"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4pPr>
            <a:lvl5pPr marL="1355725"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GB" altLang="de-DE" u="sng" dirty="0">
                <a:sym typeface="Wingdings" panose="05000000000000000000" pitchFamily="2" charset="2"/>
              </a:rPr>
              <a:t>Samsung 35E</a:t>
            </a:r>
            <a:br>
              <a:rPr lang="en-GB" altLang="de-DE" dirty="0">
                <a:sym typeface="Wingdings" panose="05000000000000000000" pitchFamily="2" charset="2"/>
              </a:rPr>
            </a:br>
            <a:r>
              <a:rPr lang="en-GB" altLang="de-DE" dirty="0">
                <a:sym typeface="Wingdings" panose="05000000000000000000" pitchFamily="2" charset="2"/>
              </a:rPr>
              <a:t>small gap between end of active material and housing</a:t>
            </a:r>
          </a:p>
          <a:p>
            <a:endParaRPr lang="en-GB" altLang="de-DE" dirty="0"/>
          </a:p>
          <a:p>
            <a:endParaRPr lang="en-GB" altLang="de-DE" noProof="0" dirty="0"/>
          </a:p>
          <a:p>
            <a:endParaRPr lang="en-GB" altLang="de-DE" dirty="0"/>
          </a:p>
          <a:p>
            <a:pPr lvl="1"/>
            <a:endParaRPr lang="en-GB" altLang="de-DE" kern="0" dirty="0">
              <a:solidFill>
                <a:srgbClr val="000C20"/>
              </a:solidFill>
            </a:endParaRPr>
          </a:p>
          <a:p>
            <a:pPr marL="269875" lvl="1" indent="0">
              <a:buFont typeface="Arial" charset="0"/>
              <a:buNone/>
            </a:pPr>
            <a:endParaRPr lang="en-GB" altLang="de-DE" kern="0" dirty="0">
              <a:solidFill>
                <a:srgbClr val="000C20"/>
              </a:solidFill>
            </a:endParaRPr>
          </a:p>
          <a:p>
            <a:endParaRPr lang="en-GB" altLang="de-DE" kern="0" dirty="0"/>
          </a:p>
          <a:p>
            <a:endParaRPr lang="en-GB" altLang="de-DE" kern="0" dirty="0"/>
          </a:p>
        </p:txBody>
      </p:sp>
      <p:sp>
        <p:nvSpPr>
          <p:cNvPr id="7" name="Inhaltsplatzhalter 10">
            <a:extLst>
              <a:ext uri="{FF2B5EF4-FFF2-40B4-BE49-F238E27FC236}">
                <a16:creationId xmlns:a16="http://schemas.microsoft.com/office/drawing/2014/main" id="{CF466AB3-FE47-FBF6-F2D6-170AA5A652BC}"/>
              </a:ext>
            </a:extLst>
          </p:cNvPr>
          <p:cNvSpPr txBox="1">
            <a:spLocks/>
          </p:cNvSpPr>
          <p:nvPr/>
        </p:nvSpPr>
        <p:spPr bwMode="auto">
          <a:xfrm>
            <a:off x="683569" y="2202466"/>
            <a:ext cx="2613536" cy="65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9875" indent="-269875" algn="l" rtl="0" eaLnBrk="1" fontAlgn="base" hangingPunct="1">
              <a:spcBef>
                <a:spcPts val="400"/>
              </a:spcBef>
              <a:spcAft>
                <a:spcPct val="0"/>
              </a:spcAft>
              <a:buClr>
                <a:schemeClr val="tx1"/>
              </a:buClr>
              <a:buFont typeface="Arial" charset="0"/>
              <a:buChar char="•"/>
              <a:tabLst/>
              <a:defRPr sz="1600">
                <a:solidFill>
                  <a:srgbClr val="000C20"/>
                </a:solidFill>
                <a:latin typeface="+mn-lt"/>
                <a:ea typeface="+mn-ea"/>
                <a:cs typeface="+mn-cs"/>
              </a:defRPr>
            </a:lvl1pPr>
            <a:lvl2pPr marL="534988" indent="-265113"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mn-ea"/>
                <a:cs typeface="ＭＳ Ｐゴシック" charset="0"/>
              </a:defRPr>
            </a:lvl2pPr>
            <a:lvl3pPr marL="804863" indent="-269875"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Geneva" pitchFamily="-107" charset="-128"/>
                <a:cs typeface="Geneva" pitchFamily="-107" charset="-128"/>
              </a:defRPr>
            </a:lvl3pPr>
            <a:lvl4pPr marL="1090612"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4pPr>
            <a:lvl5pPr marL="1355725"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GB" altLang="de-DE" u="sng" dirty="0">
                <a:sym typeface="Wingdings" panose="05000000000000000000" pitchFamily="2" charset="2"/>
              </a:rPr>
              <a:t>Samsung 29E</a:t>
            </a:r>
            <a:br>
              <a:rPr lang="en-GB" altLang="de-DE" dirty="0">
                <a:sym typeface="Wingdings" panose="05000000000000000000" pitchFamily="2" charset="2"/>
              </a:rPr>
            </a:br>
            <a:r>
              <a:rPr lang="en-GB" altLang="de-DE" b="1" dirty="0">
                <a:sym typeface="Wingdings" panose="05000000000000000000" pitchFamily="2" charset="2"/>
              </a:rPr>
              <a:t>multiple gaps</a:t>
            </a:r>
            <a:r>
              <a:rPr lang="en-GB" altLang="de-DE" dirty="0">
                <a:sym typeface="Wingdings" panose="05000000000000000000" pitchFamily="2" charset="2"/>
              </a:rPr>
              <a:t>:</a:t>
            </a:r>
            <a:br>
              <a:rPr lang="en-GB" altLang="de-DE" dirty="0">
                <a:sym typeface="Wingdings" panose="05000000000000000000" pitchFamily="2" charset="2"/>
              </a:rPr>
            </a:br>
            <a:r>
              <a:rPr lang="en-GB" altLang="de-DE" dirty="0">
                <a:sym typeface="Wingdings" panose="05000000000000000000" pitchFamily="2" charset="2"/>
              </a:rPr>
              <a:t>housing and jelly roll</a:t>
            </a:r>
            <a:br>
              <a:rPr lang="en-GB" altLang="de-DE" dirty="0">
                <a:sym typeface="Wingdings" panose="05000000000000000000" pitchFamily="2" charset="2"/>
              </a:rPr>
            </a:br>
            <a:r>
              <a:rPr lang="en-GB" altLang="de-DE" dirty="0">
                <a:sym typeface="Wingdings" panose="05000000000000000000" pitchFamily="2" charset="2"/>
              </a:rPr>
              <a:t>cathode tab</a:t>
            </a:r>
            <a:br>
              <a:rPr lang="en-GB" altLang="de-DE" dirty="0">
                <a:sym typeface="Wingdings" panose="05000000000000000000" pitchFamily="2" charset="2"/>
              </a:rPr>
            </a:br>
            <a:r>
              <a:rPr lang="en-GB" altLang="de-DE" dirty="0">
                <a:sym typeface="Wingdings" panose="05000000000000000000" pitchFamily="2" charset="2"/>
              </a:rPr>
              <a:t>in general, bigger gaps</a:t>
            </a:r>
          </a:p>
          <a:p>
            <a:endParaRPr lang="en-GB" altLang="de-DE" dirty="0"/>
          </a:p>
          <a:p>
            <a:endParaRPr lang="en-GB" altLang="de-DE" noProof="0" dirty="0"/>
          </a:p>
          <a:p>
            <a:endParaRPr lang="en-GB" altLang="de-DE" dirty="0"/>
          </a:p>
          <a:p>
            <a:pPr lvl="1"/>
            <a:endParaRPr lang="en-GB" altLang="de-DE" kern="0" dirty="0">
              <a:solidFill>
                <a:srgbClr val="000C20"/>
              </a:solidFill>
            </a:endParaRPr>
          </a:p>
          <a:p>
            <a:pPr marL="269875" lvl="1" indent="0">
              <a:buFont typeface="Arial" charset="0"/>
              <a:buNone/>
            </a:pPr>
            <a:endParaRPr lang="en-GB" altLang="de-DE" kern="0" dirty="0">
              <a:solidFill>
                <a:srgbClr val="000C20"/>
              </a:solidFill>
            </a:endParaRPr>
          </a:p>
          <a:p>
            <a:endParaRPr lang="en-GB" altLang="de-DE" kern="0" dirty="0"/>
          </a:p>
          <a:p>
            <a:endParaRPr lang="en-GB" altLang="de-DE" kern="0" dirty="0"/>
          </a:p>
        </p:txBody>
      </p:sp>
      <p:sp>
        <p:nvSpPr>
          <p:cNvPr id="14" name="Inhaltsplatzhalter 10">
            <a:extLst>
              <a:ext uri="{FF2B5EF4-FFF2-40B4-BE49-F238E27FC236}">
                <a16:creationId xmlns:a16="http://schemas.microsoft.com/office/drawing/2014/main" id="{987C1205-216A-9409-2801-D6772EB5B612}"/>
              </a:ext>
            </a:extLst>
          </p:cNvPr>
          <p:cNvSpPr txBox="1">
            <a:spLocks/>
          </p:cNvSpPr>
          <p:nvPr/>
        </p:nvSpPr>
        <p:spPr bwMode="auto">
          <a:xfrm>
            <a:off x="683568" y="3570618"/>
            <a:ext cx="2895264" cy="65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9875" indent="-269875" algn="l" rtl="0" eaLnBrk="1" fontAlgn="base" hangingPunct="1">
              <a:spcBef>
                <a:spcPts val="400"/>
              </a:spcBef>
              <a:spcAft>
                <a:spcPct val="0"/>
              </a:spcAft>
              <a:buClr>
                <a:schemeClr val="tx1"/>
              </a:buClr>
              <a:buFont typeface="Arial" charset="0"/>
              <a:buChar char="•"/>
              <a:tabLst/>
              <a:defRPr sz="1600">
                <a:solidFill>
                  <a:srgbClr val="000C20"/>
                </a:solidFill>
                <a:latin typeface="+mn-lt"/>
                <a:ea typeface="+mn-ea"/>
                <a:cs typeface="+mn-cs"/>
              </a:defRPr>
            </a:lvl1pPr>
            <a:lvl2pPr marL="534988" indent="-265113"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mn-ea"/>
                <a:cs typeface="ＭＳ Ｐゴシック" charset="0"/>
              </a:defRPr>
            </a:lvl2pPr>
            <a:lvl3pPr marL="804863" indent="-269875"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Geneva" pitchFamily="-107" charset="-128"/>
                <a:cs typeface="Geneva" pitchFamily="-107" charset="-128"/>
              </a:defRPr>
            </a:lvl3pPr>
            <a:lvl4pPr marL="1090612"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4pPr>
            <a:lvl5pPr marL="1355725"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GB" altLang="de-DE" dirty="0">
                <a:sym typeface="Wingdings" panose="05000000000000000000" pitchFamily="2" charset="2"/>
              </a:rPr>
              <a:t>Combination of </a:t>
            </a:r>
            <a:r>
              <a:rPr lang="en-GB" altLang="de-DE" b="1" dirty="0">
                <a:sym typeface="Wingdings" panose="05000000000000000000" pitchFamily="2" charset="2"/>
              </a:rPr>
              <a:t>silicon</a:t>
            </a:r>
            <a:r>
              <a:rPr lang="en-GB" altLang="de-DE" dirty="0">
                <a:sym typeface="Wingdings" panose="05000000000000000000" pitchFamily="2" charset="2"/>
              </a:rPr>
              <a:t> in anode material and </a:t>
            </a:r>
            <a:r>
              <a:rPr lang="en-GB" altLang="de-DE" b="1" dirty="0">
                <a:sym typeface="Wingdings" panose="05000000000000000000" pitchFamily="2" charset="2"/>
              </a:rPr>
              <a:t>no gaps </a:t>
            </a:r>
            <a:r>
              <a:rPr lang="en-GB" altLang="de-DE" dirty="0">
                <a:sym typeface="Wingdings" panose="05000000000000000000" pitchFamily="2" charset="2"/>
              </a:rPr>
              <a:t>causes </a:t>
            </a:r>
            <a:r>
              <a:rPr lang="en-GB" altLang="de-DE" b="1" dirty="0">
                <a:sym typeface="Wingdings" panose="05000000000000000000" pitchFamily="2" charset="2"/>
              </a:rPr>
              <a:t>non-position dependent </a:t>
            </a:r>
            <a:r>
              <a:rPr lang="en-GB" altLang="de-DE" dirty="0">
                <a:sym typeface="Wingdings" panose="05000000000000000000" pitchFamily="2" charset="2"/>
              </a:rPr>
              <a:t>strain results for </a:t>
            </a:r>
            <a:r>
              <a:rPr lang="en-GB" altLang="de-DE" b="1" dirty="0">
                <a:sym typeface="Wingdings" panose="05000000000000000000" pitchFamily="2" charset="2"/>
              </a:rPr>
              <a:t>35E cell</a:t>
            </a:r>
          </a:p>
          <a:p>
            <a:endParaRPr lang="en-GB" altLang="de-DE" dirty="0"/>
          </a:p>
          <a:p>
            <a:endParaRPr lang="en-GB" altLang="de-DE" noProof="0" dirty="0"/>
          </a:p>
          <a:p>
            <a:endParaRPr lang="en-GB" altLang="de-DE" dirty="0"/>
          </a:p>
          <a:p>
            <a:pPr lvl="1"/>
            <a:endParaRPr lang="en-GB" altLang="de-DE" kern="0" dirty="0">
              <a:solidFill>
                <a:srgbClr val="000C20"/>
              </a:solidFill>
            </a:endParaRPr>
          </a:p>
          <a:p>
            <a:pPr marL="269875" lvl="1" indent="0">
              <a:buFont typeface="Arial" charset="0"/>
              <a:buNone/>
            </a:pPr>
            <a:endParaRPr lang="en-GB" altLang="de-DE" kern="0" dirty="0">
              <a:solidFill>
                <a:srgbClr val="000C20"/>
              </a:solidFill>
            </a:endParaRPr>
          </a:p>
          <a:p>
            <a:endParaRPr lang="en-GB" altLang="de-DE" kern="0" dirty="0"/>
          </a:p>
          <a:p>
            <a:endParaRPr lang="en-GB" altLang="de-DE" kern="0" dirty="0"/>
          </a:p>
        </p:txBody>
      </p:sp>
    </p:spTree>
    <p:extLst>
      <p:ext uri="{BB962C8B-B14F-4D97-AF65-F5344CB8AC3E}">
        <p14:creationId xmlns:p14="http://schemas.microsoft.com/office/powerpoint/2010/main" val="8866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8" grpId="0" animBg="1"/>
      <p:bldP spid="19" grpId="0" animBg="1"/>
      <p:bldP spid="21" grpId="0" animBg="1"/>
      <p:bldP spid="23" grpId="0" animBg="1"/>
      <p:bldP spid="2" grpId="0"/>
      <p:bldP spid="7"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Text, Diagramm, Reihe, parallel enthält.&#10;&#10;KI-generierte Inhalte können fehlerhaft sein.">
            <a:extLst>
              <a:ext uri="{FF2B5EF4-FFF2-40B4-BE49-F238E27FC236}">
                <a16:creationId xmlns:a16="http://schemas.microsoft.com/office/drawing/2014/main" id="{D12AB50C-992F-3048-DDC6-CB4DAE41A9CC}"/>
              </a:ext>
            </a:extLst>
          </p:cNvPr>
          <p:cNvPicPr>
            <a:picLocks noChangeAspect="1"/>
          </p:cNvPicPr>
          <p:nvPr/>
        </p:nvPicPr>
        <p:blipFill>
          <a:blip r:embed="rId3"/>
          <a:stretch>
            <a:fillRect/>
          </a:stretch>
        </p:blipFill>
        <p:spPr>
          <a:xfrm>
            <a:off x="3613872" y="843558"/>
            <a:ext cx="5513972" cy="3981624"/>
          </a:xfrm>
          <a:prstGeom prst="rect">
            <a:avLst/>
          </a:prstGeom>
        </p:spPr>
      </p:pic>
      <p:sp>
        <p:nvSpPr>
          <p:cNvPr id="17409" name="Titel 8"/>
          <p:cNvSpPr>
            <a:spLocks noGrp="1"/>
          </p:cNvSpPr>
          <p:nvPr>
            <p:ph type="title"/>
          </p:nvPr>
        </p:nvSpPr>
        <p:spPr/>
        <p:txBody>
          <a:bodyPr wrap="square" anchor="b">
            <a:normAutofit/>
          </a:bodyPr>
          <a:lstStyle/>
          <a:p>
            <a:pPr>
              <a:lnSpc>
                <a:spcPct val="90000"/>
              </a:lnSpc>
            </a:pPr>
            <a:r>
              <a:rPr lang="en-GB" altLang="de-DE" dirty="0"/>
              <a:t>Abusive Testing – Overcharge</a:t>
            </a:r>
            <a:br>
              <a:rPr lang="en-GB" altLang="de-DE" dirty="0"/>
            </a:br>
            <a:r>
              <a:rPr lang="en-GB" altLang="de-DE" dirty="0"/>
              <a:t>Samsung 35E</a:t>
            </a:r>
            <a:endParaRPr lang="en-GB" altLang="de-DE" noProof="0" dirty="0"/>
          </a:p>
        </p:txBody>
      </p:sp>
      <p:sp>
        <p:nvSpPr>
          <p:cNvPr id="17412" name="Foliennummernplatzhalter 3"/>
          <p:cNvSpPr>
            <a:spLocks noGrp="1"/>
          </p:cNvSpPr>
          <p:nvPr>
            <p:ph type="sldNum"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fld id="{52C2F121-D33C-9A4E-BCC9-252763084EC9}" type="slidenum">
              <a:rPr lang="de-DE" altLang="de-DE">
                <a:solidFill>
                  <a:schemeClr val="accent2"/>
                </a:solidFill>
              </a:rPr>
              <a:pPr>
                <a:spcBef>
                  <a:spcPct val="0"/>
                </a:spcBef>
                <a:spcAft>
                  <a:spcPts val="600"/>
                </a:spcAft>
                <a:buClrTx/>
                <a:buFontTx/>
                <a:buNone/>
              </a:pPr>
              <a:t>13</a:t>
            </a:fld>
            <a:endParaRPr lang="de-DE" altLang="de-DE" dirty="0">
              <a:solidFill>
                <a:schemeClr val="accent2"/>
              </a:solidFill>
            </a:endParaRPr>
          </a:p>
        </p:txBody>
      </p:sp>
      <p:sp>
        <p:nvSpPr>
          <p:cNvPr id="17413" name="Datumsplatzhalter 4"/>
          <p:cNvSpPr>
            <a:spLocks noGrp="1"/>
          </p:cNvSpPr>
          <p:nvPr>
            <p:ph type="dt" sz="half" idx="4294967295"/>
          </p:nvPr>
        </p:nvSpPr>
        <p:spPr>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fontScale="25000" lnSpcReduction="20000"/>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endParaRPr lang="de-DE" altLang="de-DE" dirty="0">
              <a:solidFill>
                <a:schemeClr val="accent2"/>
              </a:solidFill>
            </a:endParaRPr>
          </a:p>
        </p:txBody>
      </p:sp>
      <p:sp>
        <p:nvSpPr>
          <p:cNvPr id="13" name="Inhaltsplatzhalter 10">
            <a:extLst>
              <a:ext uri="{FF2B5EF4-FFF2-40B4-BE49-F238E27FC236}">
                <a16:creationId xmlns:a16="http://schemas.microsoft.com/office/drawing/2014/main" id="{5144EEE1-611E-B6F7-F162-8B7CED1B685F}"/>
              </a:ext>
            </a:extLst>
          </p:cNvPr>
          <p:cNvSpPr txBox="1">
            <a:spLocks/>
          </p:cNvSpPr>
          <p:nvPr/>
        </p:nvSpPr>
        <p:spPr bwMode="auto">
          <a:xfrm>
            <a:off x="695400" y="1131590"/>
            <a:ext cx="3065174" cy="320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269875" indent="-269875" algn="l" rtl="0" eaLnBrk="1" fontAlgn="base" hangingPunct="1">
              <a:spcBef>
                <a:spcPts val="400"/>
              </a:spcBef>
              <a:spcAft>
                <a:spcPct val="0"/>
              </a:spcAft>
              <a:buClr>
                <a:schemeClr val="tx1"/>
              </a:buClr>
              <a:buFont typeface="Arial" charset="0"/>
              <a:buChar char="•"/>
              <a:tabLst/>
              <a:defRPr sz="1600">
                <a:solidFill>
                  <a:srgbClr val="000C20"/>
                </a:solidFill>
                <a:latin typeface="+mn-lt"/>
                <a:ea typeface="+mn-ea"/>
                <a:cs typeface="+mn-cs"/>
              </a:defRPr>
            </a:lvl1pPr>
            <a:lvl2pPr marL="534988" indent="-265113"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mn-ea"/>
                <a:cs typeface="ＭＳ Ｐゴシック" charset="0"/>
              </a:defRPr>
            </a:lvl2pPr>
            <a:lvl3pPr marL="804863" indent="-269875"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Geneva" pitchFamily="-107" charset="-128"/>
                <a:cs typeface="Geneva" pitchFamily="-107" charset="-128"/>
              </a:defRPr>
            </a:lvl3pPr>
            <a:lvl4pPr marL="1090612"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4pPr>
            <a:lvl5pPr marL="1355725"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GB" altLang="de-DE" dirty="0"/>
              <a:t>Overcharged with 0.5C</a:t>
            </a:r>
          </a:p>
          <a:p>
            <a:r>
              <a:rPr lang="en-GB" altLang="de-DE" dirty="0"/>
              <a:t>CID activated</a:t>
            </a:r>
          </a:p>
          <a:p>
            <a:r>
              <a:rPr lang="en-GB" altLang="de-DE" dirty="0"/>
              <a:t>Measured </a:t>
            </a:r>
            <a:r>
              <a:rPr lang="en-GB" altLang="de-DE" b="1" dirty="0"/>
              <a:t>strain</a:t>
            </a:r>
            <a:r>
              <a:rPr lang="en-GB" altLang="de-DE" dirty="0"/>
              <a:t> </a:t>
            </a:r>
            <a:r>
              <a:rPr lang="en-GB" altLang="de-DE" b="1" dirty="0"/>
              <a:t>exceeds</a:t>
            </a:r>
            <a:r>
              <a:rPr lang="en-GB" altLang="de-DE" dirty="0"/>
              <a:t> drastically </a:t>
            </a:r>
            <a:r>
              <a:rPr lang="en-GB" altLang="de-DE" b="1" dirty="0"/>
              <a:t>maximum strain </a:t>
            </a:r>
            <a:r>
              <a:rPr lang="en-GB" altLang="de-DE" dirty="0"/>
              <a:t>value at SOC100</a:t>
            </a:r>
          </a:p>
          <a:p>
            <a:r>
              <a:rPr lang="en-GB" altLang="de-DE" b="1" noProof="0" dirty="0"/>
              <a:t>Strain increases exponentially </a:t>
            </a:r>
            <a:r>
              <a:rPr lang="en-GB" altLang="de-DE" noProof="0" dirty="0"/>
              <a:t>prior to measured temperature on the cells surface </a:t>
            </a:r>
            <a:br>
              <a:rPr lang="en-GB" altLang="de-DE" noProof="0" dirty="0"/>
            </a:br>
            <a:r>
              <a:rPr lang="en-GB" altLang="de-DE" noProof="0" dirty="0">
                <a:sym typeface="Wingdings" panose="05000000000000000000" pitchFamily="2" charset="2"/>
              </a:rPr>
              <a:t> </a:t>
            </a:r>
            <a:r>
              <a:rPr lang="en-GB" altLang="de-DE" b="1" noProof="0" dirty="0">
                <a:sym typeface="Wingdings" panose="05000000000000000000" pitchFamily="2" charset="2"/>
              </a:rPr>
              <a:t>Detection of safety critical condition </a:t>
            </a:r>
            <a:r>
              <a:rPr lang="en-GB" altLang="de-DE" noProof="0" dirty="0">
                <a:sym typeface="Wingdings" panose="05000000000000000000" pitchFamily="2" charset="2"/>
              </a:rPr>
              <a:t>with strain gage prior to temperature sensor </a:t>
            </a:r>
            <a:r>
              <a:rPr lang="en-GB" altLang="de-DE" b="1" noProof="0" dirty="0">
                <a:sym typeface="Wingdings" panose="05000000000000000000" pitchFamily="2" charset="2"/>
              </a:rPr>
              <a:t>possible</a:t>
            </a:r>
            <a:endParaRPr lang="en-GB" altLang="de-DE" b="1" noProof="0" dirty="0"/>
          </a:p>
          <a:p>
            <a:endParaRPr lang="en-GB" altLang="de-DE" dirty="0"/>
          </a:p>
          <a:p>
            <a:pPr lvl="1"/>
            <a:endParaRPr lang="en-GB" altLang="de-DE" kern="0" dirty="0">
              <a:solidFill>
                <a:srgbClr val="000C20"/>
              </a:solidFill>
            </a:endParaRPr>
          </a:p>
          <a:p>
            <a:pPr marL="269875" lvl="1" indent="0">
              <a:buFont typeface="Arial" charset="0"/>
              <a:buNone/>
            </a:pPr>
            <a:endParaRPr lang="en-GB" altLang="de-DE" kern="0" dirty="0">
              <a:solidFill>
                <a:srgbClr val="000C20"/>
              </a:solidFill>
            </a:endParaRPr>
          </a:p>
          <a:p>
            <a:endParaRPr lang="en-GB" altLang="de-DE" kern="0" dirty="0"/>
          </a:p>
          <a:p>
            <a:endParaRPr lang="en-GB" altLang="de-DE" kern="0" dirty="0"/>
          </a:p>
        </p:txBody>
      </p:sp>
      <p:sp>
        <p:nvSpPr>
          <p:cNvPr id="4" name="Textfeld 3">
            <a:extLst>
              <a:ext uri="{FF2B5EF4-FFF2-40B4-BE49-F238E27FC236}">
                <a16:creationId xmlns:a16="http://schemas.microsoft.com/office/drawing/2014/main" id="{064466D9-34AE-B4DB-03EC-FBCF5EBA4940}"/>
              </a:ext>
            </a:extLst>
          </p:cNvPr>
          <p:cNvSpPr txBox="1"/>
          <p:nvPr/>
        </p:nvSpPr>
        <p:spPr bwMode="auto">
          <a:xfrm>
            <a:off x="4678702" y="4717193"/>
            <a:ext cx="395833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indent="0" algn="ctr">
              <a:spcBef>
                <a:spcPts val="400"/>
              </a:spcBef>
              <a:buFont typeface="Arial" charset="0"/>
              <a:buNone/>
            </a:pPr>
            <a:r>
              <a:rPr lang="en-US" sz="900" kern="0" dirty="0">
                <a:solidFill>
                  <a:schemeClr val="tx1"/>
                </a:solidFill>
              </a:rPr>
              <a:t>Figure 13: Overcharge test of Samsung 35E [3] </a:t>
            </a:r>
          </a:p>
        </p:txBody>
      </p:sp>
      <p:pic>
        <p:nvPicPr>
          <p:cNvPr id="3" name="Grafik 2">
            <a:extLst>
              <a:ext uri="{FF2B5EF4-FFF2-40B4-BE49-F238E27FC236}">
                <a16:creationId xmlns:a16="http://schemas.microsoft.com/office/drawing/2014/main" id="{E427EFE1-0B58-5951-AD0E-3096AF2495BE}"/>
              </a:ext>
            </a:extLst>
          </p:cNvPr>
          <p:cNvPicPr>
            <a:picLocks noChangeAspect="1"/>
          </p:cNvPicPr>
          <p:nvPr/>
        </p:nvPicPr>
        <p:blipFill>
          <a:blip r:embed="rId4"/>
          <a:stretch>
            <a:fillRect/>
          </a:stretch>
        </p:blipFill>
        <p:spPr>
          <a:xfrm>
            <a:off x="3999960" y="0"/>
            <a:ext cx="1357483" cy="686087"/>
          </a:xfrm>
          <a:prstGeom prst="rect">
            <a:avLst/>
          </a:prstGeom>
        </p:spPr>
      </p:pic>
      <p:cxnSp>
        <p:nvCxnSpPr>
          <p:cNvPr id="8" name="Gerader Verbinder 7">
            <a:extLst>
              <a:ext uri="{FF2B5EF4-FFF2-40B4-BE49-F238E27FC236}">
                <a16:creationId xmlns:a16="http://schemas.microsoft.com/office/drawing/2014/main" id="{E5FEE97B-4723-E4B6-5F92-DEE0549525E4}"/>
              </a:ext>
            </a:extLst>
          </p:cNvPr>
          <p:cNvCxnSpPr>
            <a:cxnSpLocks/>
          </p:cNvCxnSpPr>
          <p:nvPr/>
        </p:nvCxnSpPr>
        <p:spPr bwMode="auto">
          <a:xfrm>
            <a:off x="6444208" y="1203598"/>
            <a:ext cx="0" cy="758214"/>
          </a:xfrm>
          <a:prstGeom prst="line">
            <a:avLst/>
          </a:prstGeom>
          <a:noFill/>
          <a:ln w="19050" cap="flat" cmpd="sng" algn="ctr">
            <a:solidFill>
              <a:srgbClr val="92D050"/>
            </a:solidFill>
            <a:prstDash val="solid"/>
            <a:round/>
            <a:headEnd type="none" w="med" len="med"/>
            <a:tailEnd type="none" w="med" len="med"/>
          </a:ln>
          <a:effectLst/>
        </p:spPr>
      </p:cxnSp>
      <p:cxnSp>
        <p:nvCxnSpPr>
          <p:cNvPr id="14" name="Gerader Verbinder 13">
            <a:extLst>
              <a:ext uri="{FF2B5EF4-FFF2-40B4-BE49-F238E27FC236}">
                <a16:creationId xmlns:a16="http://schemas.microsoft.com/office/drawing/2014/main" id="{113BF24A-677D-795B-1285-BC7FD70E9B60}"/>
              </a:ext>
            </a:extLst>
          </p:cNvPr>
          <p:cNvCxnSpPr>
            <a:cxnSpLocks/>
          </p:cNvCxnSpPr>
          <p:nvPr/>
        </p:nvCxnSpPr>
        <p:spPr bwMode="auto">
          <a:xfrm>
            <a:off x="6695523" y="2355726"/>
            <a:ext cx="0" cy="792088"/>
          </a:xfrm>
          <a:prstGeom prst="line">
            <a:avLst/>
          </a:prstGeom>
          <a:noFill/>
          <a:ln w="19050" cap="flat" cmpd="sng" algn="ctr">
            <a:solidFill>
              <a:srgbClr val="FF0000"/>
            </a:solidFill>
            <a:prstDash val="solid"/>
            <a:round/>
            <a:headEnd type="none" w="med" len="med"/>
            <a:tailEnd type="none" w="med" len="med"/>
          </a:ln>
          <a:effectLst/>
        </p:spPr>
      </p:cxnSp>
      <p:cxnSp>
        <p:nvCxnSpPr>
          <p:cNvPr id="15" name="Gerader Verbinder 14">
            <a:extLst>
              <a:ext uri="{FF2B5EF4-FFF2-40B4-BE49-F238E27FC236}">
                <a16:creationId xmlns:a16="http://schemas.microsoft.com/office/drawing/2014/main" id="{E8C1118B-ABD1-2C08-5F9F-3E173E6D9E69}"/>
              </a:ext>
            </a:extLst>
          </p:cNvPr>
          <p:cNvCxnSpPr>
            <a:cxnSpLocks/>
          </p:cNvCxnSpPr>
          <p:nvPr/>
        </p:nvCxnSpPr>
        <p:spPr bwMode="auto">
          <a:xfrm>
            <a:off x="6695523" y="3507854"/>
            <a:ext cx="0" cy="775151"/>
          </a:xfrm>
          <a:prstGeom prst="line">
            <a:avLst/>
          </a:prstGeom>
          <a:noFill/>
          <a:ln w="19050" cap="flat" cmpd="sng" algn="ctr">
            <a:solidFill>
              <a:srgbClr val="FF0000"/>
            </a:solidFill>
            <a:prstDash val="solid"/>
            <a:round/>
            <a:headEnd type="none" w="med" len="med"/>
            <a:tailEnd type="none" w="med" len="med"/>
          </a:ln>
          <a:effectLst/>
        </p:spPr>
      </p:cxnSp>
      <p:cxnSp>
        <p:nvCxnSpPr>
          <p:cNvPr id="18" name="Gerader Verbinder 17">
            <a:extLst>
              <a:ext uri="{FF2B5EF4-FFF2-40B4-BE49-F238E27FC236}">
                <a16:creationId xmlns:a16="http://schemas.microsoft.com/office/drawing/2014/main" id="{CFC7EC2A-1C56-D734-CB54-83112FA83894}"/>
              </a:ext>
            </a:extLst>
          </p:cNvPr>
          <p:cNvCxnSpPr>
            <a:cxnSpLocks/>
          </p:cNvCxnSpPr>
          <p:nvPr/>
        </p:nvCxnSpPr>
        <p:spPr bwMode="auto">
          <a:xfrm>
            <a:off x="6444208" y="2355726"/>
            <a:ext cx="0" cy="792088"/>
          </a:xfrm>
          <a:prstGeom prst="line">
            <a:avLst/>
          </a:prstGeom>
          <a:noFill/>
          <a:ln w="19050" cap="flat" cmpd="sng" algn="ctr">
            <a:solidFill>
              <a:srgbClr val="92D050"/>
            </a:solidFill>
            <a:prstDash val="solid"/>
            <a:round/>
            <a:headEnd type="none" w="med" len="med"/>
            <a:tailEnd type="none" w="med" len="med"/>
          </a:ln>
          <a:effectLst/>
        </p:spPr>
      </p:cxnSp>
      <p:cxnSp>
        <p:nvCxnSpPr>
          <p:cNvPr id="19" name="Gerader Verbinder 18">
            <a:extLst>
              <a:ext uri="{FF2B5EF4-FFF2-40B4-BE49-F238E27FC236}">
                <a16:creationId xmlns:a16="http://schemas.microsoft.com/office/drawing/2014/main" id="{CEF0DB2F-ED99-C159-C480-7B1668740763}"/>
              </a:ext>
            </a:extLst>
          </p:cNvPr>
          <p:cNvCxnSpPr>
            <a:cxnSpLocks/>
          </p:cNvCxnSpPr>
          <p:nvPr/>
        </p:nvCxnSpPr>
        <p:spPr bwMode="auto">
          <a:xfrm>
            <a:off x="6444208" y="3507854"/>
            <a:ext cx="0" cy="775151"/>
          </a:xfrm>
          <a:prstGeom prst="line">
            <a:avLst/>
          </a:prstGeom>
          <a:noFill/>
          <a:ln w="19050" cap="flat" cmpd="sng" algn="ctr">
            <a:solidFill>
              <a:srgbClr val="92D050"/>
            </a:solidFill>
            <a:prstDash val="solid"/>
            <a:round/>
            <a:headEnd type="none" w="med" len="med"/>
            <a:tailEnd type="none" w="med" len="med"/>
          </a:ln>
          <a:effectLst/>
        </p:spPr>
      </p:cxnSp>
      <p:sp>
        <p:nvSpPr>
          <p:cNvPr id="26" name="Textfeld 25">
            <a:extLst>
              <a:ext uri="{FF2B5EF4-FFF2-40B4-BE49-F238E27FC236}">
                <a16:creationId xmlns:a16="http://schemas.microsoft.com/office/drawing/2014/main" id="{3E90FD07-140F-D714-A01F-674AB11FD8FA}"/>
              </a:ext>
            </a:extLst>
          </p:cNvPr>
          <p:cNvSpPr txBox="1"/>
          <p:nvPr/>
        </p:nvSpPr>
        <p:spPr bwMode="auto">
          <a:xfrm>
            <a:off x="6300192" y="987574"/>
            <a:ext cx="3686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t" anchorCtr="0" compatLnSpc="1">
            <a:prstTxWarp prst="textNoShape">
              <a:avLst/>
            </a:prstTxWarp>
            <a:spAutoFit/>
          </a:bodyPr>
          <a:lstStyle/>
          <a:p>
            <a:pPr indent="0">
              <a:spcBef>
                <a:spcPts val="400"/>
              </a:spcBef>
              <a:buFont typeface="Arial" charset="0"/>
              <a:buNone/>
            </a:pPr>
            <a:r>
              <a:rPr lang="en-US" sz="1400" kern="0" dirty="0">
                <a:solidFill>
                  <a:srgbClr val="92D050"/>
                </a:solidFill>
              </a:rPr>
              <a:t>4.2V</a:t>
            </a:r>
          </a:p>
        </p:txBody>
      </p:sp>
      <p:sp>
        <p:nvSpPr>
          <p:cNvPr id="27" name="Textfeld 26">
            <a:extLst>
              <a:ext uri="{FF2B5EF4-FFF2-40B4-BE49-F238E27FC236}">
                <a16:creationId xmlns:a16="http://schemas.microsoft.com/office/drawing/2014/main" id="{6836E9CF-785F-B32C-32DF-9FDA061717DE}"/>
              </a:ext>
            </a:extLst>
          </p:cNvPr>
          <p:cNvSpPr txBox="1"/>
          <p:nvPr/>
        </p:nvSpPr>
        <p:spPr bwMode="auto">
          <a:xfrm>
            <a:off x="1331640" y="4673412"/>
            <a:ext cx="6630888" cy="59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algn="ctr">
              <a:spcBef>
                <a:spcPts val="400"/>
              </a:spcBef>
            </a:pPr>
            <a:endParaRPr lang="en-US" sz="800" kern="0" dirty="0">
              <a:solidFill>
                <a:schemeClr val="tx1"/>
              </a:solidFill>
            </a:endParaRPr>
          </a:p>
          <a:p>
            <a:pPr algn="ctr">
              <a:spcBef>
                <a:spcPts val="400"/>
              </a:spcBef>
            </a:pPr>
            <a:br>
              <a:rPr lang="en-US" sz="800" kern="0" dirty="0">
                <a:solidFill>
                  <a:schemeClr val="tx1"/>
                </a:solidFill>
              </a:rPr>
            </a:br>
            <a:r>
              <a:rPr lang="en-US" sz="800" kern="0" dirty="0">
                <a:solidFill>
                  <a:schemeClr val="tx1"/>
                </a:solidFill>
              </a:rPr>
              <a:t>[3] Glanz et al., J. </a:t>
            </a:r>
            <a:r>
              <a:rPr lang="en-US" sz="800" kern="0" dirty="0" err="1">
                <a:solidFill>
                  <a:schemeClr val="tx1"/>
                </a:solidFill>
              </a:rPr>
              <a:t>Electrochem</a:t>
            </a:r>
            <a:r>
              <a:rPr lang="en-US" sz="800" kern="0" dirty="0">
                <a:solidFill>
                  <a:schemeClr val="tx1"/>
                </a:solidFill>
              </a:rPr>
              <a:t>. Soc., 2026; manuscript in preparation</a:t>
            </a:r>
          </a:p>
          <a:p>
            <a:pPr indent="0" algn="ctr">
              <a:spcBef>
                <a:spcPts val="400"/>
              </a:spcBef>
              <a:buFont typeface="Arial" charset="0"/>
              <a:buNone/>
            </a:pPr>
            <a:endParaRPr lang="en-US" sz="800" kern="0" dirty="0">
              <a:solidFill>
                <a:schemeClr val="tx1"/>
              </a:solidFill>
            </a:endParaRPr>
          </a:p>
        </p:txBody>
      </p:sp>
    </p:spTree>
    <p:extLst>
      <p:ext uri="{BB962C8B-B14F-4D97-AF65-F5344CB8AC3E}">
        <p14:creationId xmlns:p14="http://schemas.microsoft.com/office/powerpoint/2010/main" val="1401353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9F5DDF1-B51B-BA76-22AA-C763E6A5CF5A}"/>
              </a:ext>
            </a:extLst>
          </p:cNvPr>
          <p:cNvPicPr>
            <a:picLocks noChangeAspect="1"/>
          </p:cNvPicPr>
          <p:nvPr/>
        </p:nvPicPr>
        <p:blipFill>
          <a:blip r:embed="rId3"/>
          <a:srcRect/>
          <a:stretch/>
        </p:blipFill>
        <p:spPr>
          <a:xfrm>
            <a:off x="3613872" y="845048"/>
            <a:ext cx="5513972" cy="3978644"/>
          </a:xfrm>
          <a:prstGeom prst="rect">
            <a:avLst/>
          </a:prstGeom>
        </p:spPr>
      </p:pic>
      <p:sp>
        <p:nvSpPr>
          <p:cNvPr id="17409" name="Titel 8"/>
          <p:cNvSpPr>
            <a:spLocks noGrp="1"/>
          </p:cNvSpPr>
          <p:nvPr>
            <p:ph type="title"/>
          </p:nvPr>
        </p:nvSpPr>
        <p:spPr/>
        <p:txBody>
          <a:bodyPr wrap="square" anchor="b">
            <a:noAutofit/>
          </a:bodyPr>
          <a:lstStyle/>
          <a:p>
            <a:pPr>
              <a:lnSpc>
                <a:spcPct val="90000"/>
              </a:lnSpc>
            </a:pPr>
            <a:r>
              <a:rPr lang="en-GB" altLang="de-DE" dirty="0"/>
              <a:t>Abusive Testing – Overcharge</a:t>
            </a:r>
            <a:br>
              <a:rPr lang="en-GB" altLang="de-DE" dirty="0"/>
            </a:br>
            <a:r>
              <a:rPr lang="en-GB" altLang="de-DE" dirty="0"/>
              <a:t>Samsung 29E</a:t>
            </a:r>
            <a:endParaRPr lang="en-GB" altLang="de-DE" noProof="0" dirty="0"/>
          </a:p>
        </p:txBody>
      </p:sp>
      <p:sp>
        <p:nvSpPr>
          <p:cNvPr id="17412" name="Foliennummernplatzhalter 3"/>
          <p:cNvSpPr>
            <a:spLocks noGrp="1"/>
          </p:cNvSpPr>
          <p:nvPr>
            <p:ph type="sldNum"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fld id="{52C2F121-D33C-9A4E-BCC9-252763084EC9}" type="slidenum">
              <a:rPr lang="de-DE" altLang="de-DE">
                <a:solidFill>
                  <a:schemeClr val="accent2"/>
                </a:solidFill>
              </a:rPr>
              <a:pPr>
                <a:spcBef>
                  <a:spcPct val="0"/>
                </a:spcBef>
                <a:spcAft>
                  <a:spcPts val="600"/>
                </a:spcAft>
                <a:buClrTx/>
                <a:buFontTx/>
                <a:buNone/>
              </a:pPr>
              <a:t>14</a:t>
            </a:fld>
            <a:endParaRPr lang="de-DE" altLang="de-DE" dirty="0">
              <a:solidFill>
                <a:schemeClr val="accent2"/>
              </a:solidFill>
            </a:endParaRPr>
          </a:p>
        </p:txBody>
      </p:sp>
      <p:pic>
        <p:nvPicPr>
          <p:cNvPr id="6" name="Picture 4" descr="Baltrade.eu - B2B shop - 18650 rechargeable Li-ion battery Samsung INR18650- 29E 2850mAh">
            <a:extLst>
              <a:ext uri="{FF2B5EF4-FFF2-40B4-BE49-F238E27FC236}">
                <a16:creationId xmlns:a16="http://schemas.microsoft.com/office/drawing/2014/main" id="{F6DF53C5-43AD-51BD-B5CD-77F6CAB28F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14162"/>
            <a:ext cx="1224136" cy="661034"/>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10">
            <a:extLst>
              <a:ext uri="{FF2B5EF4-FFF2-40B4-BE49-F238E27FC236}">
                <a16:creationId xmlns:a16="http://schemas.microsoft.com/office/drawing/2014/main" id="{1F1D60E6-F593-D455-F686-2237E4506686}"/>
              </a:ext>
            </a:extLst>
          </p:cNvPr>
          <p:cNvSpPr txBox="1">
            <a:spLocks/>
          </p:cNvSpPr>
          <p:nvPr/>
        </p:nvSpPr>
        <p:spPr bwMode="auto">
          <a:xfrm>
            <a:off x="621927" y="1306414"/>
            <a:ext cx="3157981"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269875" indent="-269875" algn="l" rtl="0" eaLnBrk="1" fontAlgn="base" hangingPunct="1">
              <a:spcBef>
                <a:spcPts val="400"/>
              </a:spcBef>
              <a:spcAft>
                <a:spcPct val="0"/>
              </a:spcAft>
              <a:buClr>
                <a:schemeClr val="tx1"/>
              </a:buClr>
              <a:buFont typeface="Arial" charset="0"/>
              <a:buChar char="•"/>
              <a:tabLst/>
              <a:defRPr sz="1600">
                <a:solidFill>
                  <a:srgbClr val="000C20"/>
                </a:solidFill>
                <a:latin typeface="+mn-lt"/>
                <a:ea typeface="+mn-ea"/>
                <a:cs typeface="+mn-cs"/>
              </a:defRPr>
            </a:lvl1pPr>
            <a:lvl2pPr marL="534988" indent="-265113"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mn-ea"/>
                <a:cs typeface="ＭＳ Ｐゴシック" charset="0"/>
              </a:defRPr>
            </a:lvl2pPr>
            <a:lvl3pPr marL="804863" indent="-269875"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Geneva" pitchFamily="-107" charset="-128"/>
                <a:cs typeface="Geneva" pitchFamily="-107" charset="-128"/>
              </a:defRPr>
            </a:lvl3pPr>
            <a:lvl4pPr marL="1090612"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4pPr>
            <a:lvl5pPr marL="1355725"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GB" altLang="de-DE" dirty="0"/>
              <a:t>Overcharged with 0.5C</a:t>
            </a:r>
          </a:p>
          <a:p>
            <a:r>
              <a:rPr lang="en-GB" altLang="de-DE" dirty="0"/>
              <a:t>Strain gages applied on </a:t>
            </a:r>
            <a:r>
              <a:rPr lang="en-GB" altLang="de-DE" b="1" dirty="0"/>
              <a:t>3 different positions</a:t>
            </a:r>
            <a:r>
              <a:rPr lang="en-GB" altLang="de-DE" dirty="0"/>
              <a:t> (bottom, middle, top)</a:t>
            </a:r>
          </a:p>
          <a:p>
            <a:r>
              <a:rPr lang="en-GB" altLang="de-DE" dirty="0"/>
              <a:t>CID activated</a:t>
            </a:r>
          </a:p>
          <a:p>
            <a:r>
              <a:rPr lang="en-GB" altLang="de-DE" dirty="0"/>
              <a:t>Measured strain is </a:t>
            </a:r>
            <a:r>
              <a:rPr lang="en-GB" altLang="de-DE" b="1" dirty="0"/>
              <a:t>different for each position</a:t>
            </a:r>
          </a:p>
          <a:p>
            <a:r>
              <a:rPr lang="en-GB" altLang="de-DE" b="1" noProof="0" dirty="0">
                <a:sym typeface="Wingdings" panose="05000000000000000000" pitchFamily="2" charset="2"/>
              </a:rPr>
              <a:t>Detection of safety critical condition </a:t>
            </a:r>
            <a:r>
              <a:rPr lang="en-GB" altLang="de-DE" noProof="0" dirty="0">
                <a:sym typeface="Wingdings" panose="05000000000000000000" pitchFamily="2" charset="2"/>
              </a:rPr>
              <a:t>with strain gage prior to temperature sensor </a:t>
            </a:r>
            <a:r>
              <a:rPr lang="en-GB" altLang="de-DE" b="1" noProof="0" dirty="0">
                <a:sym typeface="Wingdings" panose="05000000000000000000" pitchFamily="2" charset="2"/>
              </a:rPr>
              <a:t>not possible</a:t>
            </a:r>
            <a:endParaRPr lang="en-GB" altLang="de-DE" b="1" noProof="0" dirty="0"/>
          </a:p>
          <a:p>
            <a:endParaRPr lang="en-GB" altLang="de-DE" dirty="0"/>
          </a:p>
          <a:p>
            <a:pPr lvl="1"/>
            <a:endParaRPr lang="en-GB" altLang="de-DE" kern="0" dirty="0">
              <a:solidFill>
                <a:srgbClr val="000C20"/>
              </a:solidFill>
            </a:endParaRPr>
          </a:p>
          <a:p>
            <a:pPr marL="269875" lvl="1" indent="0">
              <a:buFont typeface="Arial" charset="0"/>
              <a:buNone/>
            </a:pPr>
            <a:endParaRPr lang="en-GB" altLang="de-DE" kern="0" dirty="0">
              <a:solidFill>
                <a:srgbClr val="000C20"/>
              </a:solidFill>
            </a:endParaRPr>
          </a:p>
          <a:p>
            <a:endParaRPr lang="en-GB" altLang="de-DE" kern="0" dirty="0"/>
          </a:p>
          <a:p>
            <a:endParaRPr lang="en-GB" altLang="de-DE" kern="0" dirty="0"/>
          </a:p>
        </p:txBody>
      </p:sp>
      <p:sp>
        <p:nvSpPr>
          <p:cNvPr id="7" name="Textfeld 6">
            <a:extLst>
              <a:ext uri="{FF2B5EF4-FFF2-40B4-BE49-F238E27FC236}">
                <a16:creationId xmlns:a16="http://schemas.microsoft.com/office/drawing/2014/main" id="{D807794A-3053-63C8-9B5E-4E05A0E15204}"/>
              </a:ext>
            </a:extLst>
          </p:cNvPr>
          <p:cNvSpPr txBox="1"/>
          <p:nvPr/>
        </p:nvSpPr>
        <p:spPr bwMode="auto">
          <a:xfrm>
            <a:off x="4678702" y="4717193"/>
            <a:ext cx="395833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indent="0" algn="ctr">
              <a:spcBef>
                <a:spcPts val="400"/>
              </a:spcBef>
              <a:buFont typeface="Arial" charset="0"/>
              <a:buNone/>
            </a:pPr>
            <a:r>
              <a:rPr lang="en-US" sz="900" kern="0" dirty="0">
                <a:solidFill>
                  <a:schemeClr val="tx1"/>
                </a:solidFill>
              </a:rPr>
              <a:t>Figure 13: Overcharge test of Samsung 29E [3] </a:t>
            </a:r>
          </a:p>
        </p:txBody>
      </p:sp>
      <p:sp>
        <p:nvSpPr>
          <p:cNvPr id="8" name="Textfeld 7">
            <a:extLst>
              <a:ext uri="{FF2B5EF4-FFF2-40B4-BE49-F238E27FC236}">
                <a16:creationId xmlns:a16="http://schemas.microsoft.com/office/drawing/2014/main" id="{07439851-FEF6-7BDE-31AE-E89E38A256D3}"/>
              </a:ext>
            </a:extLst>
          </p:cNvPr>
          <p:cNvSpPr txBox="1"/>
          <p:nvPr/>
        </p:nvSpPr>
        <p:spPr bwMode="auto">
          <a:xfrm>
            <a:off x="1331640" y="4673412"/>
            <a:ext cx="6630888" cy="59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algn="ctr">
              <a:spcBef>
                <a:spcPts val="400"/>
              </a:spcBef>
            </a:pPr>
            <a:endParaRPr lang="en-US" sz="800" kern="0" dirty="0">
              <a:solidFill>
                <a:schemeClr val="tx1"/>
              </a:solidFill>
            </a:endParaRPr>
          </a:p>
          <a:p>
            <a:pPr algn="ctr">
              <a:spcBef>
                <a:spcPts val="400"/>
              </a:spcBef>
            </a:pPr>
            <a:br>
              <a:rPr lang="en-US" sz="800" kern="0" dirty="0">
                <a:solidFill>
                  <a:schemeClr val="tx1"/>
                </a:solidFill>
              </a:rPr>
            </a:br>
            <a:r>
              <a:rPr lang="en-US" sz="800" kern="0" dirty="0">
                <a:solidFill>
                  <a:schemeClr val="tx1"/>
                </a:solidFill>
              </a:rPr>
              <a:t>[3] Glanz et al., J. </a:t>
            </a:r>
            <a:r>
              <a:rPr lang="en-US" sz="800" kern="0" dirty="0" err="1">
                <a:solidFill>
                  <a:schemeClr val="tx1"/>
                </a:solidFill>
              </a:rPr>
              <a:t>Electrochem</a:t>
            </a:r>
            <a:r>
              <a:rPr lang="en-US" sz="800" kern="0" dirty="0">
                <a:solidFill>
                  <a:schemeClr val="tx1"/>
                </a:solidFill>
              </a:rPr>
              <a:t>. Soc., 2026; manuscript in preparation</a:t>
            </a:r>
          </a:p>
          <a:p>
            <a:pPr indent="0" algn="ctr">
              <a:spcBef>
                <a:spcPts val="400"/>
              </a:spcBef>
              <a:buFont typeface="Arial" charset="0"/>
              <a:buNone/>
            </a:pPr>
            <a:endParaRPr lang="en-US" sz="800" kern="0" dirty="0">
              <a:solidFill>
                <a:schemeClr val="tx1"/>
              </a:solidFill>
            </a:endParaRPr>
          </a:p>
        </p:txBody>
      </p:sp>
      <p:cxnSp>
        <p:nvCxnSpPr>
          <p:cNvPr id="12" name="Gerader Verbinder 11">
            <a:extLst>
              <a:ext uri="{FF2B5EF4-FFF2-40B4-BE49-F238E27FC236}">
                <a16:creationId xmlns:a16="http://schemas.microsoft.com/office/drawing/2014/main" id="{65459E2E-8DC7-33BB-1A87-53852233E525}"/>
              </a:ext>
            </a:extLst>
          </p:cNvPr>
          <p:cNvCxnSpPr>
            <a:cxnSpLocks/>
          </p:cNvCxnSpPr>
          <p:nvPr/>
        </p:nvCxnSpPr>
        <p:spPr bwMode="auto">
          <a:xfrm>
            <a:off x="6660232" y="1165464"/>
            <a:ext cx="0" cy="758214"/>
          </a:xfrm>
          <a:prstGeom prst="line">
            <a:avLst/>
          </a:prstGeom>
          <a:noFill/>
          <a:ln w="19050" cap="flat" cmpd="sng" algn="ctr">
            <a:solidFill>
              <a:srgbClr val="92D050"/>
            </a:solidFill>
            <a:prstDash val="solid"/>
            <a:round/>
            <a:headEnd type="none" w="med" len="med"/>
            <a:tailEnd type="none" w="med" len="med"/>
          </a:ln>
          <a:effectLst/>
        </p:spPr>
      </p:cxnSp>
      <p:sp>
        <p:nvSpPr>
          <p:cNvPr id="14" name="Textfeld 13">
            <a:extLst>
              <a:ext uri="{FF2B5EF4-FFF2-40B4-BE49-F238E27FC236}">
                <a16:creationId xmlns:a16="http://schemas.microsoft.com/office/drawing/2014/main" id="{CBBB87E5-4124-F856-50D8-F384AAB4A763}"/>
              </a:ext>
            </a:extLst>
          </p:cNvPr>
          <p:cNvSpPr txBox="1"/>
          <p:nvPr/>
        </p:nvSpPr>
        <p:spPr bwMode="auto">
          <a:xfrm>
            <a:off x="6516216" y="949440"/>
            <a:ext cx="3686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t" anchorCtr="0" compatLnSpc="1">
            <a:prstTxWarp prst="textNoShape">
              <a:avLst/>
            </a:prstTxWarp>
            <a:spAutoFit/>
          </a:bodyPr>
          <a:lstStyle/>
          <a:p>
            <a:pPr indent="0">
              <a:spcBef>
                <a:spcPts val="400"/>
              </a:spcBef>
              <a:buFont typeface="Arial" charset="0"/>
              <a:buNone/>
            </a:pPr>
            <a:r>
              <a:rPr lang="en-US" sz="1400" kern="0" dirty="0">
                <a:solidFill>
                  <a:srgbClr val="92D050"/>
                </a:solidFill>
              </a:rPr>
              <a:t>4.2V</a:t>
            </a:r>
          </a:p>
        </p:txBody>
      </p:sp>
      <p:cxnSp>
        <p:nvCxnSpPr>
          <p:cNvPr id="15" name="Gerader Verbinder 14">
            <a:extLst>
              <a:ext uri="{FF2B5EF4-FFF2-40B4-BE49-F238E27FC236}">
                <a16:creationId xmlns:a16="http://schemas.microsoft.com/office/drawing/2014/main" id="{1DE79E3A-4945-791B-5B1D-48752E1FEBFB}"/>
              </a:ext>
            </a:extLst>
          </p:cNvPr>
          <p:cNvCxnSpPr>
            <a:cxnSpLocks/>
          </p:cNvCxnSpPr>
          <p:nvPr/>
        </p:nvCxnSpPr>
        <p:spPr bwMode="auto">
          <a:xfrm>
            <a:off x="6660232" y="2355726"/>
            <a:ext cx="0" cy="758214"/>
          </a:xfrm>
          <a:prstGeom prst="line">
            <a:avLst/>
          </a:prstGeom>
          <a:noFill/>
          <a:ln w="19050" cap="flat" cmpd="sng" algn="ctr">
            <a:solidFill>
              <a:srgbClr val="92D050"/>
            </a:solidFill>
            <a:prstDash val="solid"/>
            <a:round/>
            <a:headEnd type="none" w="med" len="med"/>
            <a:tailEnd type="none" w="med" len="med"/>
          </a:ln>
          <a:effectLst/>
        </p:spPr>
      </p:cxnSp>
      <p:cxnSp>
        <p:nvCxnSpPr>
          <p:cNvPr id="16" name="Gerader Verbinder 15">
            <a:extLst>
              <a:ext uri="{FF2B5EF4-FFF2-40B4-BE49-F238E27FC236}">
                <a16:creationId xmlns:a16="http://schemas.microsoft.com/office/drawing/2014/main" id="{A02C6F5E-CAF1-9344-E34D-8CC0C4943C66}"/>
              </a:ext>
            </a:extLst>
          </p:cNvPr>
          <p:cNvCxnSpPr>
            <a:cxnSpLocks/>
          </p:cNvCxnSpPr>
          <p:nvPr/>
        </p:nvCxnSpPr>
        <p:spPr bwMode="auto">
          <a:xfrm>
            <a:off x="6660232" y="3507854"/>
            <a:ext cx="0" cy="758214"/>
          </a:xfrm>
          <a:prstGeom prst="line">
            <a:avLst/>
          </a:prstGeom>
          <a:noFill/>
          <a:ln w="19050" cap="flat" cmpd="sng" algn="ctr">
            <a:solidFill>
              <a:srgbClr val="92D050"/>
            </a:solidFill>
            <a:prstDash val="solid"/>
            <a:round/>
            <a:headEnd type="none" w="med" len="med"/>
            <a:tailEnd type="none" w="med" len="med"/>
          </a:ln>
          <a:effectLst/>
        </p:spPr>
      </p:cxnSp>
    </p:spTree>
    <p:extLst>
      <p:ext uri="{BB962C8B-B14F-4D97-AF65-F5344CB8AC3E}">
        <p14:creationId xmlns:p14="http://schemas.microsoft.com/office/powerpoint/2010/main" val="2194897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8"/>
          <p:cNvSpPr>
            <a:spLocks noGrp="1"/>
          </p:cNvSpPr>
          <p:nvPr>
            <p:ph type="title"/>
          </p:nvPr>
        </p:nvSpPr>
        <p:spPr/>
        <p:txBody>
          <a:bodyPr wrap="square" anchor="b">
            <a:normAutofit/>
          </a:bodyPr>
          <a:lstStyle/>
          <a:p>
            <a:pPr>
              <a:lnSpc>
                <a:spcPct val="90000"/>
              </a:lnSpc>
            </a:pPr>
            <a:r>
              <a:rPr lang="en-GB" altLang="de-DE" noProof="0" dirty="0"/>
              <a:t>Conclusions</a:t>
            </a:r>
          </a:p>
        </p:txBody>
      </p:sp>
      <p:sp>
        <p:nvSpPr>
          <p:cNvPr id="17412" name="Foliennummernplatzhalter 3"/>
          <p:cNvSpPr>
            <a:spLocks noGrp="1"/>
          </p:cNvSpPr>
          <p:nvPr>
            <p:ph type="sldNum"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fld id="{52C2F121-D33C-9A4E-BCC9-252763084EC9}" type="slidenum">
              <a:rPr lang="de-DE" altLang="de-DE">
                <a:solidFill>
                  <a:schemeClr val="accent2"/>
                </a:solidFill>
              </a:rPr>
              <a:pPr>
                <a:spcBef>
                  <a:spcPct val="0"/>
                </a:spcBef>
                <a:spcAft>
                  <a:spcPts val="600"/>
                </a:spcAft>
                <a:buClrTx/>
                <a:buFontTx/>
                <a:buNone/>
              </a:pPr>
              <a:t>15</a:t>
            </a:fld>
            <a:endParaRPr lang="de-DE" altLang="de-DE" dirty="0">
              <a:solidFill>
                <a:schemeClr val="accent2"/>
              </a:solidFill>
            </a:endParaRPr>
          </a:p>
        </p:txBody>
      </p:sp>
      <p:sp>
        <p:nvSpPr>
          <p:cNvPr id="17411" name="Inhaltsplatzhalter 10"/>
          <p:cNvSpPr>
            <a:spLocks noGrp="1"/>
          </p:cNvSpPr>
          <p:nvPr>
            <p:ph sz="half" idx="4294967295"/>
          </p:nvPr>
        </p:nvSpPr>
        <p:spPr>
          <a:xfrm>
            <a:off x="611560" y="1203325"/>
            <a:ext cx="7570788" cy="3313113"/>
          </a:xfrm>
        </p:spPr>
        <p:txBody>
          <a:bodyPr wrap="square" anchor="t">
            <a:normAutofit/>
          </a:bodyPr>
          <a:lstStyle/>
          <a:p>
            <a:pPr marL="285750" indent="-285750">
              <a:lnSpc>
                <a:spcPct val="150000"/>
              </a:lnSpc>
              <a:buFont typeface="Arial" panose="020B0604020202020204" pitchFamily="34" charset="0"/>
              <a:buChar char="•"/>
            </a:pPr>
            <a:r>
              <a:rPr lang="en-GB" altLang="de-DE" sz="1600" b="1" dirty="0"/>
              <a:t>Correlation</a:t>
            </a:r>
            <a:r>
              <a:rPr lang="en-GB" altLang="de-DE" sz="1600" dirty="0"/>
              <a:t> between </a:t>
            </a:r>
            <a:r>
              <a:rPr lang="en-GB" altLang="de-DE" sz="1600" b="1" dirty="0"/>
              <a:t>strain</a:t>
            </a:r>
            <a:r>
              <a:rPr lang="en-GB" altLang="de-DE" sz="1600" dirty="0"/>
              <a:t> and </a:t>
            </a:r>
            <a:r>
              <a:rPr lang="en-GB" altLang="de-DE" sz="1600" b="1" dirty="0"/>
              <a:t>SOC</a:t>
            </a:r>
            <a:r>
              <a:rPr lang="en-GB" altLang="de-DE" sz="1600" dirty="0"/>
              <a:t> is </a:t>
            </a:r>
            <a:r>
              <a:rPr lang="en-GB" altLang="de-DE" sz="1600" b="1" dirty="0"/>
              <a:t>not possible for all cell types </a:t>
            </a:r>
          </a:p>
          <a:p>
            <a:pPr marL="285750" indent="-285750">
              <a:lnSpc>
                <a:spcPct val="150000"/>
              </a:lnSpc>
              <a:buFont typeface="Arial" panose="020B0604020202020204" pitchFamily="34" charset="0"/>
              <a:buChar char="•"/>
            </a:pPr>
            <a:r>
              <a:rPr lang="en-GB" altLang="de-DE" sz="1600" dirty="0"/>
              <a:t>For</a:t>
            </a:r>
            <a:r>
              <a:rPr lang="en-GB" altLang="de-DE" sz="1600" b="1" dirty="0"/>
              <a:t> certain cell types SOC estimation possible </a:t>
            </a:r>
            <a:r>
              <a:rPr lang="en-GB" altLang="de-DE" sz="1600" dirty="0"/>
              <a:t>(ML-estimator developed)</a:t>
            </a:r>
          </a:p>
          <a:p>
            <a:pPr marL="285750" indent="-285750">
              <a:lnSpc>
                <a:spcPct val="150000"/>
              </a:lnSpc>
              <a:buFont typeface="Arial" panose="020B0604020202020204" pitchFamily="34" charset="0"/>
              <a:buChar char="•"/>
            </a:pPr>
            <a:r>
              <a:rPr lang="en-GB" altLang="de-DE" sz="1600" dirty="0">
                <a:sym typeface="Wingdings" panose="05000000000000000000" pitchFamily="2" charset="2"/>
              </a:rPr>
              <a:t>Used </a:t>
            </a:r>
            <a:r>
              <a:rPr lang="en-GB" altLang="de-DE" sz="1600" b="1" dirty="0">
                <a:sym typeface="Wingdings" panose="05000000000000000000" pitchFamily="2" charset="2"/>
              </a:rPr>
              <a:t>active material </a:t>
            </a:r>
            <a:r>
              <a:rPr lang="en-GB" altLang="de-DE" sz="1600" dirty="0">
                <a:sym typeface="Wingdings" panose="05000000000000000000" pitchFamily="2" charset="2"/>
              </a:rPr>
              <a:t>(Si – content), </a:t>
            </a:r>
            <a:r>
              <a:rPr lang="en-GB" altLang="de-DE" sz="1600" b="1" dirty="0">
                <a:sym typeface="Wingdings" panose="05000000000000000000" pitchFamily="2" charset="2"/>
              </a:rPr>
              <a:t>packaging</a:t>
            </a:r>
            <a:r>
              <a:rPr lang="en-GB" altLang="de-DE" sz="1600" dirty="0">
                <a:sym typeface="Wingdings" panose="05000000000000000000" pitchFamily="2" charset="2"/>
              </a:rPr>
              <a:t> and </a:t>
            </a:r>
            <a:r>
              <a:rPr lang="en-GB" altLang="de-DE" sz="1600" b="1" dirty="0">
                <a:sym typeface="Wingdings" panose="05000000000000000000" pitchFamily="2" charset="2"/>
              </a:rPr>
              <a:t>manufacturing process are crucial</a:t>
            </a:r>
            <a:r>
              <a:rPr lang="en-GB" altLang="de-DE" sz="1600" dirty="0">
                <a:sym typeface="Wingdings" panose="05000000000000000000" pitchFamily="2" charset="2"/>
              </a:rPr>
              <a:t> </a:t>
            </a:r>
            <a:r>
              <a:rPr lang="en-GB" altLang="de-DE" sz="1600" b="1" dirty="0">
                <a:sym typeface="Wingdings" panose="05000000000000000000" pitchFamily="2" charset="2"/>
              </a:rPr>
              <a:t>parameters</a:t>
            </a:r>
            <a:r>
              <a:rPr lang="en-GB" altLang="de-DE" sz="1600" dirty="0">
                <a:sym typeface="Wingdings" panose="05000000000000000000" pitchFamily="2" charset="2"/>
              </a:rPr>
              <a:t> for measuring </a:t>
            </a:r>
            <a:r>
              <a:rPr lang="en-GB" altLang="de-DE" sz="1600" b="1" dirty="0">
                <a:sym typeface="Wingdings" panose="05000000000000000000" pitchFamily="2" charset="2"/>
              </a:rPr>
              <a:t>reproducible</a:t>
            </a:r>
            <a:r>
              <a:rPr lang="en-GB" altLang="de-DE" sz="1600" dirty="0">
                <a:sym typeface="Wingdings" panose="05000000000000000000" pitchFamily="2" charset="2"/>
              </a:rPr>
              <a:t> strain results</a:t>
            </a:r>
          </a:p>
          <a:p>
            <a:pPr marL="285750" indent="-285750">
              <a:lnSpc>
                <a:spcPct val="150000"/>
              </a:lnSpc>
              <a:buFont typeface="Arial" panose="020B0604020202020204" pitchFamily="34" charset="0"/>
              <a:buChar char="•"/>
            </a:pPr>
            <a:r>
              <a:rPr lang="en-GB" altLang="de-DE" sz="1600" b="1" dirty="0">
                <a:sym typeface="Wingdings" panose="05000000000000000000" pitchFamily="2" charset="2"/>
              </a:rPr>
              <a:t>Safety critical states </a:t>
            </a:r>
            <a:r>
              <a:rPr lang="en-GB" altLang="de-DE" sz="1600" dirty="0">
                <a:sym typeface="Wingdings" panose="05000000000000000000" pitchFamily="2" charset="2"/>
              </a:rPr>
              <a:t>(overcharging)</a:t>
            </a:r>
            <a:r>
              <a:rPr lang="en-GB" altLang="de-DE" sz="1600" b="1" dirty="0">
                <a:sym typeface="Wingdings" panose="05000000000000000000" pitchFamily="2" charset="2"/>
              </a:rPr>
              <a:t> </a:t>
            </a:r>
            <a:r>
              <a:rPr lang="en-GB" altLang="de-DE" sz="1600" dirty="0">
                <a:sym typeface="Wingdings" panose="05000000000000000000" pitchFamily="2" charset="2"/>
              </a:rPr>
              <a:t>can be detected </a:t>
            </a:r>
            <a:r>
              <a:rPr lang="en-GB" altLang="de-DE" sz="1600" b="1" dirty="0">
                <a:sym typeface="Wingdings" panose="05000000000000000000" pitchFamily="2" charset="2"/>
              </a:rPr>
              <a:t>prior to standard temperature sensors</a:t>
            </a:r>
            <a:r>
              <a:rPr lang="en-GB" altLang="de-DE" sz="1600" dirty="0">
                <a:sym typeface="Wingdings" panose="05000000000000000000" pitchFamily="2" charset="2"/>
              </a:rPr>
              <a:t> without extensive characterisation (for certain cells)</a:t>
            </a:r>
          </a:p>
          <a:p>
            <a:pPr marL="285750" indent="-285750">
              <a:lnSpc>
                <a:spcPct val="150000"/>
              </a:lnSpc>
              <a:buFont typeface="Arial" panose="020B0604020202020204" pitchFamily="34" charset="0"/>
              <a:buChar char="•"/>
            </a:pPr>
            <a:endParaRPr lang="en-GB" altLang="de-DE" sz="1600" dirty="0"/>
          </a:p>
          <a:p>
            <a:pPr marL="285750" indent="-285750">
              <a:lnSpc>
                <a:spcPct val="150000"/>
              </a:lnSpc>
              <a:buFont typeface="Arial" panose="020B0604020202020204" pitchFamily="34" charset="0"/>
              <a:buChar char="•"/>
            </a:pPr>
            <a:endParaRPr lang="en-GB" altLang="de-DE" sz="1600" dirty="0">
              <a:solidFill>
                <a:srgbClr val="000C20"/>
              </a:solidFill>
            </a:endParaRPr>
          </a:p>
          <a:p>
            <a:pPr lvl="1">
              <a:lnSpc>
                <a:spcPct val="150000"/>
              </a:lnSpc>
            </a:pPr>
            <a:endParaRPr lang="en-GB" altLang="de-DE" sz="1600" noProof="0" dirty="0">
              <a:solidFill>
                <a:srgbClr val="000C20"/>
              </a:solidFill>
            </a:endParaRPr>
          </a:p>
          <a:p>
            <a:pPr marL="285750" indent="-285750">
              <a:lnSpc>
                <a:spcPct val="150000"/>
              </a:lnSpc>
              <a:buFont typeface="Arial" panose="020B0604020202020204" pitchFamily="34" charset="0"/>
              <a:buChar char="•"/>
            </a:pPr>
            <a:endParaRPr lang="en-GB" altLang="de-DE" sz="1600" noProof="0" dirty="0"/>
          </a:p>
        </p:txBody>
      </p:sp>
      <p:sp>
        <p:nvSpPr>
          <p:cNvPr id="17413" name="Datumsplatzhalter 4"/>
          <p:cNvSpPr>
            <a:spLocks noGrp="1"/>
          </p:cNvSpPr>
          <p:nvPr>
            <p:ph type="dt" sz="half" idx="4294967295"/>
          </p:nvPr>
        </p:nvSpPr>
        <p:spPr>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fontScale="25000" lnSpcReduction="20000"/>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endParaRPr lang="de-DE" altLang="de-DE" dirty="0">
              <a:solidFill>
                <a:schemeClr val="accent2"/>
              </a:solidFill>
            </a:endParaRPr>
          </a:p>
        </p:txBody>
      </p:sp>
    </p:spTree>
    <p:extLst>
      <p:ext uri="{BB962C8B-B14F-4D97-AF65-F5344CB8AC3E}">
        <p14:creationId xmlns:p14="http://schemas.microsoft.com/office/powerpoint/2010/main" val="3146437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5B69DA45-9433-BEA6-7659-7F8E5088D89E}"/>
              </a:ext>
            </a:extLst>
          </p:cNvPr>
          <p:cNvSpPr>
            <a:spLocks noGrp="1"/>
          </p:cNvSpPr>
          <p:nvPr>
            <p:ph type="body" sz="quarter" idx="12"/>
          </p:nvPr>
        </p:nvSpPr>
        <p:spPr/>
        <p:txBody>
          <a:bodyPr>
            <a:normAutofit lnSpcReduction="10000"/>
          </a:bodyPr>
          <a:lstStyle/>
          <a:p>
            <a:r>
              <a:rPr lang="de-DE" dirty="0"/>
              <a:t>Gregor Glanz</a:t>
            </a:r>
          </a:p>
        </p:txBody>
      </p:sp>
      <p:sp>
        <p:nvSpPr>
          <p:cNvPr id="8" name="Textplatzhalter 7">
            <a:extLst>
              <a:ext uri="{FF2B5EF4-FFF2-40B4-BE49-F238E27FC236}">
                <a16:creationId xmlns:a16="http://schemas.microsoft.com/office/drawing/2014/main" id="{B9F577D1-7DBA-133B-9FC0-D18D23157613}"/>
              </a:ext>
            </a:extLst>
          </p:cNvPr>
          <p:cNvSpPr>
            <a:spLocks noGrp="1"/>
          </p:cNvSpPr>
          <p:nvPr>
            <p:ph type="body" sz="quarter" idx="13"/>
          </p:nvPr>
        </p:nvSpPr>
        <p:spPr/>
        <p:txBody>
          <a:bodyPr>
            <a:normAutofit lnSpcReduction="10000"/>
          </a:bodyPr>
          <a:lstStyle/>
          <a:p>
            <a:r>
              <a:rPr lang="de-DE" dirty="0"/>
              <a:t>Gregor.Glanz@ait.ac.at</a:t>
            </a:r>
          </a:p>
        </p:txBody>
      </p:sp>
      <p:pic>
        <p:nvPicPr>
          <p:cNvPr id="1028" name="Picture 4" descr="Markenidentität - AIT Austrian Institute Of Technology">
            <a:extLst>
              <a:ext uri="{FF2B5EF4-FFF2-40B4-BE49-F238E27FC236}">
                <a16:creationId xmlns:a16="http://schemas.microsoft.com/office/drawing/2014/main" id="{37A79686-B777-37CD-498D-7CE39D4F0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19" y="555526"/>
            <a:ext cx="2092057" cy="50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26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Foliennummernplatzhalt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fld id="{52C2F121-D33C-9A4E-BCC9-252763084EC9}" type="slidenum">
              <a:rPr lang="de-DE" altLang="de-DE">
                <a:solidFill>
                  <a:schemeClr val="accent2"/>
                </a:solidFill>
              </a:rPr>
              <a:pPr>
                <a:spcBef>
                  <a:spcPct val="0"/>
                </a:spcBef>
                <a:spcAft>
                  <a:spcPts val="600"/>
                </a:spcAft>
                <a:buClrTx/>
                <a:buFontTx/>
                <a:buNone/>
              </a:pPr>
              <a:t>17</a:t>
            </a:fld>
            <a:endParaRPr lang="de-DE" altLang="de-DE" dirty="0">
              <a:solidFill>
                <a:schemeClr val="accent2"/>
              </a:solidFill>
            </a:endParaRPr>
          </a:p>
        </p:txBody>
      </p:sp>
      <p:sp>
        <p:nvSpPr>
          <p:cNvPr id="17413" name="Datumsplatzhalter 4"/>
          <p:cNvSpPr>
            <a:spLocks noGrp="1"/>
          </p:cNvSpPr>
          <p:nvPr>
            <p:ph type="dt" sz="half"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fontScale="25000" lnSpcReduction="20000"/>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fld id="{18618437-1C95-1940-BF88-123E1E12D43B}" type="datetime1">
              <a:rPr lang="de-AT" altLang="de-DE" smtClean="0">
                <a:solidFill>
                  <a:schemeClr val="accent2"/>
                </a:solidFill>
              </a:rPr>
              <a:pPr>
                <a:spcBef>
                  <a:spcPct val="0"/>
                </a:spcBef>
                <a:spcAft>
                  <a:spcPts val="600"/>
                </a:spcAft>
                <a:buClrTx/>
                <a:buFontTx/>
                <a:buNone/>
              </a:pPr>
              <a:t>11.02.2026</a:t>
            </a:fld>
            <a:endParaRPr lang="de-DE" altLang="de-DE">
              <a:solidFill>
                <a:schemeClr val="accent2"/>
              </a:solidFill>
            </a:endParaRPr>
          </a:p>
        </p:txBody>
      </p:sp>
      <p:sp>
        <p:nvSpPr>
          <p:cNvPr id="17409" name="Titel 8"/>
          <p:cNvSpPr>
            <a:spLocks noGrp="1"/>
          </p:cNvSpPr>
          <p:nvPr>
            <p:ph type="title"/>
          </p:nvPr>
        </p:nvSpPr>
        <p:spPr/>
        <p:txBody>
          <a:bodyPr wrap="square" anchor="b">
            <a:normAutofit fontScale="90000"/>
          </a:bodyPr>
          <a:lstStyle/>
          <a:p>
            <a:pPr>
              <a:lnSpc>
                <a:spcPct val="90000"/>
              </a:lnSpc>
            </a:pPr>
            <a:r>
              <a:rPr lang="en-GB" altLang="de-DE" noProof="0" dirty="0"/>
              <a:t>Additional Slides</a:t>
            </a:r>
            <a:br>
              <a:rPr lang="en-GB" altLang="de-DE" noProof="0" dirty="0"/>
            </a:br>
            <a:endParaRPr lang="en-GB" altLang="de-DE" noProof="0" dirty="0"/>
          </a:p>
        </p:txBody>
      </p:sp>
      <p:sp>
        <p:nvSpPr>
          <p:cNvPr id="5" name="Textfeld 4">
            <a:extLst>
              <a:ext uri="{FF2B5EF4-FFF2-40B4-BE49-F238E27FC236}">
                <a16:creationId xmlns:a16="http://schemas.microsoft.com/office/drawing/2014/main" id="{E1C2D14F-F98B-B9D5-EC0E-47C3FE0DBBB8}"/>
              </a:ext>
            </a:extLst>
          </p:cNvPr>
          <p:cNvSpPr txBox="1"/>
          <p:nvPr/>
        </p:nvSpPr>
        <p:spPr bwMode="auto">
          <a:xfrm>
            <a:off x="1160748" y="4861198"/>
            <a:ext cx="68225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p>
            <a:pPr marL="0" marR="0" lvl="0" indent="0" algn="ctr" defTabSz="914400" rtl="0" eaLnBrk="0" fontAlgn="base" latinLnBrk="0" hangingPunct="0">
              <a:lnSpc>
                <a:spcPct val="100000"/>
              </a:lnSpc>
              <a:spcBef>
                <a:spcPts val="400"/>
              </a:spcBef>
              <a:spcAft>
                <a:spcPct val="0"/>
              </a:spcAft>
              <a:buClrTx/>
              <a:buSzTx/>
              <a:buFont typeface="Arial" charset="0"/>
              <a:buNone/>
              <a:tabLst/>
              <a:defRPr/>
            </a:pPr>
            <a:r>
              <a:rPr lang="en-US" sz="900" kern="0" dirty="0">
                <a:solidFill>
                  <a:srgbClr val="000000"/>
                </a:solidFill>
              </a:rPr>
              <a:t>Figure: Three different parts of the strain gage application device and device</a:t>
            </a:r>
            <a:endParaRPr kumimoji="0" lang="en-US" sz="900" b="0" i="0" u="none" strike="noStrike" kern="0" cap="none" spc="0" normalizeH="0" baseline="0" noProof="0" dirty="0">
              <a:ln>
                <a:noFill/>
              </a:ln>
              <a:solidFill>
                <a:srgbClr val="000000"/>
              </a:solidFill>
              <a:effectLst/>
              <a:uLnTx/>
              <a:uFillTx/>
              <a:latin typeface="Arial" charset="0"/>
              <a:ea typeface="ＭＳ Ｐゴシック" charset="-128"/>
            </a:endParaRPr>
          </a:p>
        </p:txBody>
      </p:sp>
      <p:pic>
        <p:nvPicPr>
          <p:cNvPr id="2" name="Grafik 1">
            <a:extLst>
              <a:ext uri="{FF2B5EF4-FFF2-40B4-BE49-F238E27FC236}">
                <a16:creationId xmlns:a16="http://schemas.microsoft.com/office/drawing/2014/main" id="{12F61099-E430-858E-AD0F-C330D7C31C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104472" y="699542"/>
            <a:ext cx="6935056" cy="1800200"/>
          </a:xfrm>
          <a:prstGeom prst="rect">
            <a:avLst/>
          </a:prstGeom>
          <a:noFill/>
          <a:ln>
            <a:noFill/>
          </a:ln>
        </p:spPr>
      </p:pic>
      <p:pic>
        <p:nvPicPr>
          <p:cNvPr id="3" name="Grafik 2">
            <a:extLst>
              <a:ext uri="{FF2B5EF4-FFF2-40B4-BE49-F238E27FC236}">
                <a16:creationId xmlns:a16="http://schemas.microsoft.com/office/drawing/2014/main" id="{5D812276-7682-7749-3474-EDE4C17EA0D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2261453"/>
            <a:ext cx="3456384" cy="2614553"/>
          </a:xfrm>
          <a:prstGeom prst="rect">
            <a:avLst/>
          </a:prstGeom>
          <a:noFill/>
          <a:ln>
            <a:noFill/>
          </a:ln>
        </p:spPr>
      </p:pic>
    </p:spTree>
    <p:extLst>
      <p:ext uri="{BB962C8B-B14F-4D97-AF65-F5344CB8AC3E}">
        <p14:creationId xmlns:p14="http://schemas.microsoft.com/office/powerpoint/2010/main" val="1695023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Foliennummernplatzhalt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fld id="{52C2F121-D33C-9A4E-BCC9-252763084EC9}" type="slidenum">
              <a:rPr lang="de-DE" altLang="de-DE">
                <a:solidFill>
                  <a:schemeClr val="accent2"/>
                </a:solidFill>
              </a:rPr>
              <a:pPr>
                <a:spcBef>
                  <a:spcPct val="0"/>
                </a:spcBef>
                <a:spcAft>
                  <a:spcPts val="600"/>
                </a:spcAft>
                <a:buClrTx/>
                <a:buFontTx/>
                <a:buNone/>
              </a:pPr>
              <a:t>18</a:t>
            </a:fld>
            <a:endParaRPr lang="de-DE" altLang="de-DE" dirty="0">
              <a:solidFill>
                <a:schemeClr val="accent2"/>
              </a:solidFill>
            </a:endParaRPr>
          </a:p>
        </p:txBody>
      </p:sp>
      <p:sp>
        <p:nvSpPr>
          <p:cNvPr id="17413" name="Datumsplatzhalter 4"/>
          <p:cNvSpPr>
            <a:spLocks noGrp="1"/>
          </p:cNvSpPr>
          <p:nvPr>
            <p:ph type="dt" sz="half"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fontScale="25000" lnSpcReduction="20000"/>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fld id="{18618437-1C95-1940-BF88-123E1E12D43B}" type="datetime1">
              <a:rPr lang="de-AT" altLang="de-DE" smtClean="0">
                <a:solidFill>
                  <a:schemeClr val="accent2"/>
                </a:solidFill>
              </a:rPr>
              <a:pPr>
                <a:spcBef>
                  <a:spcPct val="0"/>
                </a:spcBef>
                <a:spcAft>
                  <a:spcPts val="600"/>
                </a:spcAft>
                <a:buClrTx/>
                <a:buFontTx/>
                <a:buNone/>
              </a:pPr>
              <a:t>11.02.2026</a:t>
            </a:fld>
            <a:endParaRPr lang="de-DE" altLang="de-DE">
              <a:solidFill>
                <a:schemeClr val="accent2"/>
              </a:solidFill>
            </a:endParaRPr>
          </a:p>
        </p:txBody>
      </p:sp>
      <p:sp>
        <p:nvSpPr>
          <p:cNvPr id="17409" name="Titel 8"/>
          <p:cNvSpPr>
            <a:spLocks noGrp="1"/>
          </p:cNvSpPr>
          <p:nvPr>
            <p:ph type="title"/>
          </p:nvPr>
        </p:nvSpPr>
        <p:spPr/>
        <p:txBody>
          <a:bodyPr wrap="square" anchor="b">
            <a:normAutofit fontScale="90000"/>
          </a:bodyPr>
          <a:lstStyle/>
          <a:p>
            <a:pPr>
              <a:lnSpc>
                <a:spcPct val="90000"/>
              </a:lnSpc>
            </a:pPr>
            <a:r>
              <a:rPr lang="en-GB" altLang="de-DE" noProof="0" dirty="0"/>
              <a:t>Additional Slides</a:t>
            </a:r>
            <a:br>
              <a:rPr lang="en-GB" altLang="de-DE" noProof="0" dirty="0"/>
            </a:br>
            <a:endParaRPr lang="en-GB" altLang="de-DE" noProof="0" dirty="0"/>
          </a:p>
        </p:txBody>
      </p:sp>
      <p:sp>
        <p:nvSpPr>
          <p:cNvPr id="5" name="Textfeld 4">
            <a:extLst>
              <a:ext uri="{FF2B5EF4-FFF2-40B4-BE49-F238E27FC236}">
                <a16:creationId xmlns:a16="http://schemas.microsoft.com/office/drawing/2014/main" id="{E1C2D14F-F98B-B9D5-EC0E-47C3FE0DBBB8}"/>
              </a:ext>
            </a:extLst>
          </p:cNvPr>
          <p:cNvSpPr txBox="1"/>
          <p:nvPr/>
        </p:nvSpPr>
        <p:spPr bwMode="auto">
          <a:xfrm>
            <a:off x="1115616" y="4128945"/>
            <a:ext cx="68225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p>
            <a:pPr marL="0" marR="0" lvl="0" indent="0" algn="ctr" defTabSz="914400" rtl="0" eaLnBrk="0" fontAlgn="base" latinLnBrk="0" hangingPunct="0">
              <a:lnSpc>
                <a:spcPct val="100000"/>
              </a:lnSpc>
              <a:spcBef>
                <a:spcPts val="400"/>
              </a:spcBef>
              <a:spcAft>
                <a:spcPct val="0"/>
              </a:spcAft>
              <a:buClrTx/>
              <a:buSzTx/>
              <a:buFont typeface="Arial" charset="0"/>
              <a:buNone/>
              <a:tabLst/>
              <a:defRPr/>
            </a:pPr>
            <a:r>
              <a:rPr lang="en-US" sz="900" kern="0" dirty="0">
                <a:solidFill>
                  <a:srgbClr val="000000"/>
                </a:solidFill>
              </a:rPr>
              <a:t>Figure: Cell holder for cycling</a:t>
            </a:r>
            <a:endParaRPr kumimoji="0" lang="en-US" sz="900" b="0" i="0" u="none" strike="noStrike" kern="0" cap="none" spc="0" normalizeH="0" baseline="0" noProof="0" dirty="0">
              <a:ln>
                <a:noFill/>
              </a:ln>
              <a:solidFill>
                <a:srgbClr val="000000"/>
              </a:solidFill>
              <a:effectLst/>
              <a:uLnTx/>
              <a:uFillTx/>
              <a:latin typeface="Arial" charset="0"/>
              <a:ea typeface="ＭＳ Ｐゴシック" charset="-128"/>
            </a:endParaRPr>
          </a:p>
        </p:txBody>
      </p:sp>
      <p:pic>
        <p:nvPicPr>
          <p:cNvPr id="4" name="Grafik 3">
            <a:extLst>
              <a:ext uri="{FF2B5EF4-FFF2-40B4-BE49-F238E27FC236}">
                <a16:creationId xmlns:a16="http://schemas.microsoft.com/office/drawing/2014/main" id="{53DB8087-FD1F-63DE-7AFF-8E0F83EF42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23" y="1365595"/>
            <a:ext cx="4843764" cy="2416693"/>
          </a:xfrm>
          <a:prstGeom prst="rect">
            <a:avLst/>
          </a:prstGeom>
          <a:noFill/>
          <a:ln>
            <a:noFill/>
          </a:ln>
        </p:spPr>
      </p:pic>
      <p:pic>
        <p:nvPicPr>
          <p:cNvPr id="6" name="Grafik 5" descr="Ein Bild, das Im Haus, Flasche, Plastik, Büroausstattung enthält.&#10;&#10;Automatisch generierte Beschreibung">
            <a:extLst>
              <a:ext uri="{FF2B5EF4-FFF2-40B4-BE49-F238E27FC236}">
                <a16:creationId xmlns:a16="http://schemas.microsoft.com/office/drawing/2014/main" id="{A225B36C-573F-4BED-B5CE-1D6BC4B18ECB}"/>
              </a:ext>
            </a:extLst>
          </p:cNvPr>
          <p:cNvPicPr>
            <a:picLocks noChangeAspect="1"/>
          </p:cNvPicPr>
          <p:nvPr/>
        </p:nvPicPr>
        <p:blipFill rotWithShape="1">
          <a:blip r:embed="rId4"/>
          <a:srcRect l="926" t="15482" r="-926" b="-4348"/>
          <a:stretch/>
        </p:blipFill>
        <p:spPr>
          <a:xfrm>
            <a:off x="6012160" y="1461734"/>
            <a:ext cx="2304256" cy="2304256"/>
          </a:xfrm>
          <a:prstGeom prst="rect">
            <a:avLst/>
          </a:prstGeom>
          <a:ln>
            <a:noFill/>
          </a:ln>
          <a:effectLst/>
        </p:spPr>
      </p:pic>
    </p:spTree>
    <p:extLst>
      <p:ext uri="{BB962C8B-B14F-4D97-AF65-F5344CB8AC3E}">
        <p14:creationId xmlns:p14="http://schemas.microsoft.com/office/powerpoint/2010/main" val="3619636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Inhaltsplatzhalter 10"/>
          <p:cNvSpPr>
            <a:spLocks noGrp="1"/>
          </p:cNvSpPr>
          <p:nvPr>
            <p:ph idx="1"/>
          </p:nvPr>
        </p:nvSpPr>
        <p:spPr/>
        <p:txBody>
          <a:bodyPr>
            <a:normAutofit/>
          </a:bodyPr>
          <a:lstStyle/>
          <a:p>
            <a:r>
              <a:rPr lang="en-GB" altLang="de-DE" sz="1600" noProof="0" dirty="0"/>
              <a:t>The state of a Lithium-Ion battery (LIB) in a battery pack is currently determined with the electrical two-pole behaviour.</a:t>
            </a:r>
          </a:p>
          <a:p>
            <a:pPr marL="285750" indent="-285750">
              <a:buFont typeface="Arial" panose="020B0604020202020204" pitchFamily="34" charset="0"/>
              <a:buChar char="•"/>
            </a:pPr>
            <a:r>
              <a:rPr lang="en-GB" altLang="de-DE" sz="1600" dirty="0"/>
              <a:t>Battery management system (BMS) measures voltages, currents &amp; temperatures.</a:t>
            </a:r>
          </a:p>
          <a:p>
            <a:pPr lvl="1"/>
            <a:endParaRPr lang="en-GB" altLang="de-DE" sz="1600" noProof="0" dirty="0"/>
          </a:p>
          <a:p>
            <a:endParaRPr lang="en-GB" altLang="de-DE" sz="1600" noProof="0" dirty="0"/>
          </a:p>
        </p:txBody>
      </p:sp>
      <p:sp>
        <p:nvSpPr>
          <p:cNvPr id="17412" name="Foliennummernplatzhalt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buClrTx/>
              <a:buFontTx/>
              <a:buNone/>
            </a:pPr>
            <a:fld id="{52C2F121-D33C-9A4E-BCC9-252763084EC9}" type="slidenum">
              <a:rPr lang="de-DE" altLang="de-DE">
                <a:solidFill>
                  <a:schemeClr val="accent2"/>
                </a:solidFill>
              </a:rPr>
              <a:pPr>
                <a:spcBef>
                  <a:spcPct val="0"/>
                </a:spcBef>
                <a:buClrTx/>
                <a:buFontTx/>
                <a:buNone/>
              </a:pPr>
              <a:t>2</a:t>
            </a:fld>
            <a:endParaRPr lang="de-DE" altLang="de-DE">
              <a:solidFill>
                <a:schemeClr val="accent2"/>
              </a:solidFill>
            </a:endParaRPr>
          </a:p>
        </p:txBody>
      </p:sp>
      <p:sp>
        <p:nvSpPr>
          <p:cNvPr id="4" name="Inhaltsplatzhalter 10">
            <a:extLst>
              <a:ext uri="{FF2B5EF4-FFF2-40B4-BE49-F238E27FC236}">
                <a16:creationId xmlns:a16="http://schemas.microsoft.com/office/drawing/2014/main" id="{BD5BF2BD-46BC-4945-D817-4ECD23DF46EC}"/>
              </a:ext>
            </a:extLst>
          </p:cNvPr>
          <p:cNvSpPr txBox="1">
            <a:spLocks/>
          </p:cNvSpPr>
          <p:nvPr/>
        </p:nvSpPr>
        <p:spPr bwMode="auto">
          <a:xfrm>
            <a:off x="746249" y="2355726"/>
            <a:ext cx="4113783"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269875" indent="-269875" algn="l" rtl="0" eaLnBrk="1" fontAlgn="base" hangingPunct="1">
              <a:spcBef>
                <a:spcPts val="400"/>
              </a:spcBef>
              <a:spcAft>
                <a:spcPct val="0"/>
              </a:spcAft>
              <a:buClr>
                <a:schemeClr val="tx1"/>
              </a:buClr>
              <a:buFont typeface="Arial" charset="0"/>
              <a:buChar char="•"/>
              <a:tabLst/>
              <a:defRPr sz="1600">
                <a:solidFill>
                  <a:schemeClr val="tx1"/>
                </a:solidFill>
                <a:latin typeface="+mn-lt"/>
                <a:ea typeface="+mn-ea"/>
                <a:cs typeface="+mn-cs"/>
              </a:defRPr>
            </a:lvl1pPr>
            <a:lvl2pPr marL="534988" indent="-265113"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mn-ea"/>
                <a:cs typeface="ＭＳ Ｐゴシック" charset="0"/>
              </a:defRPr>
            </a:lvl2pPr>
            <a:lvl3pPr marL="804863" indent="-269875"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Geneva" pitchFamily="-107" charset="-128"/>
                <a:cs typeface="Geneva" pitchFamily="-107" charset="-128"/>
              </a:defRPr>
            </a:lvl3pPr>
            <a:lvl4pPr marL="1090612"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4pPr>
            <a:lvl5pPr marL="1355725"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r>
              <a:rPr lang="en-GB" altLang="de-DE" dirty="0"/>
              <a:t>Mechanical state of the battery is difficult to determine based on electrical properties.</a:t>
            </a:r>
          </a:p>
          <a:p>
            <a:endParaRPr lang="en-GB" altLang="de-DE" dirty="0"/>
          </a:p>
          <a:p>
            <a:endParaRPr lang="en-GB" altLang="de-DE" kern="0" dirty="0"/>
          </a:p>
        </p:txBody>
      </p:sp>
      <p:pic>
        <p:nvPicPr>
          <p:cNvPr id="6" name="Grafik 5" descr="Ein Bild, das Text, Zubehör, Behälter, Tasche enthält.&#10;&#10;Automatisch generierte Beschreibung">
            <a:extLst>
              <a:ext uri="{FF2B5EF4-FFF2-40B4-BE49-F238E27FC236}">
                <a16:creationId xmlns:a16="http://schemas.microsoft.com/office/drawing/2014/main" id="{0A54F0CD-C98F-4F25-BFF7-986F4D66F128}"/>
              </a:ext>
            </a:extLst>
          </p:cNvPr>
          <p:cNvPicPr>
            <a:picLocks noChangeAspect="1"/>
          </p:cNvPicPr>
          <p:nvPr/>
        </p:nvPicPr>
        <p:blipFill rotWithShape="1">
          <a:blip r:embed="rId3"/>
          <a:srcRect l="1929" t="20285" r="8947" b="7285"/>
          <a:stretch/>
        </p:blipFill>
        <p:spPr>
          <a:xfrm>
            <a:off x="4932040" y="2355726"/>
            <a:ext cx="3976163" cy="1818285"/>
          </a:xfrm>
          <a:prstGeom prst="rect">
            <a:avLst/>
          </a:prstGeom>
        </p:spPr>
      </p:pic>
      <p:sp>
        <p:nvSpPr>
          <p:cNvPr id="7" name="Textfeld 6">
            <a:extLst>
              <a:ext uri="{FF2B5EF4-FFF2-40B4-BE49-F238E27FC236}">
                <a16:creationId xmlns:a16="http://schemas.microsoft.com/office/drawing/2014/main" id="{E6E48077-16EB-3B8C-71B1-40FA03FF3CD4}"/>
              </a:ext>
            </a:extLst>
          </p:cNvPr>
          <p:cNvSpPr txBox="1"/>
          <p:nvPr/>
        </p:nvSpPr>
        <p:spPr bwMode="auto">
          <a:xfrm>
            <a:off x="6109001" y="4305077"/>
            <a:ext cx="162223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t" anchorCtr="0" compatLnSpc="1">
            <a:prstTxWarp prst="textNoShape">
              <a:avLst/>
            </a:prstTxWarp>
            <a:spAutoFit/>
          </a:bodyPr>
          <a:lstStyle/>
          <a:p>
            <a:pPr indent="0">
              <a:spcBef>
                <a:spcPts val="400"/>
              </a:spcBef>
              <a:buFont typeface="Arial" charset="0"/>
              <a:buNone/>
            </a:pPr>
            <a:r>
              <a:rPr lang="en-US" sz="900" kern="0" dirty="0">
                <a:solidFill>
                  <a:schemeClr val="tx1"/>
                </a:solidFill>
              </a:rPr>
              <a:t>Figure 1: Swollen laptop battery</a:t>
            </a:r>
          </a:p>
        </p:txBody>
      </p:sp>
      <p:sp>
        <p:nvSpPr>
          <p:cNvPr id="9" name="Inhaltsplatzhalter 10">
            <a:extLst>
              <a:ext uri="{FF2B5EF4-FFF2-40B4-BE49-F238E27FC236}">
                <a16:creationId xmlns:a16="http://schemas.microsoft.com/office/drawing/2014/main" id="{49BD8B29-38D6-DCCB-3A0A-F1E3DB27334E}"/>
              </a:ext>
            </a:extLst>
          </p:cNvPr>
          <p:cNvSpPr txBox="1">
            <a:spLocks/>
          </p:cNvSpPr>
          <p:nvPr/>
        </p:nvSpPr>
        <p:spPr bwMode="auto">
          <a:xfrm>
            <a:off x="746249" y="3329337"/>
            <a:ext cx="4113783"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269875" indent="-269875" algn="l" rtl="0" eaLnBrk="1" fontAlgn="base" hangingPunct="1">
              <a:spcBef>
                <a:spcPts val="400"/>
              </a:spcBef>
              <a:spcAft>
                <a:spcPct val="0"/>
              </a:spcAft>
              <a:buClr>
                <a:schemeClr val="tx1"/>
              </a:buClr>
              <a:buFont typeface="Arial" charset="0"/>
              <a:buChar char="•"/>
              <a:tabLst/>
              <a:defRPr sz="1600">
                <a:solidFill>
                  <a:schemeClr val="tx1"/>
                </a:solidFill>
                <a:latin typeface="+mn-lt"/>
                <a:ea typeface="+mn-ea"/>
                <a:cs typeface="+mn-cs"/>
              </a:defRPr>
            </a:lvl1pPr>
            <a:lvl2pPr marL="534988" indent="-265113"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mn-ea"/>
                <a:cs typeface="ＭＳ Ｐゴシック" charset="0"/>
              </a:defRPr>
            </a:lvl2pPr>
            <a:lvl3pPr marL="804863" indent="-269875"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Geneva" pitchFamily="-107" charset="-128"/>
                <a:cs typeface="Geneva" pitchFamily="-107" charset="-128"/>
              </a:defRPr>
            </a:lvl3pPr>
            <a:lvl4pPr marL="1090612"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4pPr>
            <a:lvl5pPr marL="1355725"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r>
              <a:rPr lang="en-GB" altLang="de-DE" dirty="0"/>
              <a:t>Additional Sensors are needed to determine mechanical properties and detect safety critical states.</a:t>
            </a:r>
          </a:p>
          <a:p>
            <a:endParaRPr lang="en-GB" altLang="de-DE" dirty="0"/>
          </a:p>
          <a:p>
            <a:endParaRPr lang="en-GB" altLang="de-DE" kern="0" dirty="0"/>
          </a:p>
        </p:txBody>
      </p:sp>
      <p:sp>
        <p:nvSpPr>
          <p:cNvPr id="3" name="Titel 2">
            <a:extLst>
              <a:ext uri="{FF2B5EF4-FFF2-40B4-BE49-F238E27FC236}">
                <a16:creationId xmlns:a16="http://schemas.microsoft.com/office/drawing/2014/main" id="{CC7341A3-984B-DF70-9BFF-46BA15A1DE06}"/>
              </a:ext>
            </a:extLst>
          </p:cNvPr>
          <p:cNvSpPr>
            <a:spLocks noGrp="1"/>
          </p:cNvSpPr>
          <p:nvPr>
            <p:ph type="title"/>
          </p:nvPr>
        </p:nvSpPr>
        <p:spPr>
          <a:xfrm>
            <a:off x="621927" y="248115"/>
            <a:ext cx="6673103" cy="667451"/>
          </a:xfrm>
        </p:spPr>
        <p:txBody>
          <a:bodyPr>
            <a:normAutofit/>
          </a:bodyPr>
          <a:lstStyle/>
          <a:p>
            <a:r>
              <a:rPr lang="de-DE" dirty="0"/>
              <a:t>Motivation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F3A1C83-A425-BB30-DC40-566EDD387136}"/>
              </a:ext>
            </a:extLst>
          </p:cNvPr>
          <p:cNvPicPr>
            <a:picLocks noChangeAspect="1"/>
          </p:cNvPicPr>
          <p:nvPr/>
        </p:nvPicPr>
        <p:blipFill>
          <a:blip r:embed="rId3"/>
          <a:stretch>
            <a:fillRect/>
          </a:stretch>
        </p:blipFill>
        <p:spPr>
          <a:xfrm rot="16200000">
            <a:off x="6248125" y="773157"/>
            <a:ext cx="1511015" cy="2392682"/>
          </a:xfrm>
          <a:prstGeom prst="rect">
            <a:avLst/>
          </a:prstGeom>
        </p:spPr>
      </p:pic>
      <p:sp>
        <p:nvSpPr>
          <p:cNvPr id="17409" name="Titel 8"/>
          <p:cNvSpPr>
            <a:spLocks noGrp="1"/>
          </p:cNvSpPr>
          <p:nvPr>
            <p:ph type="title"/>
          </p:nvPr>
        </p:nvSpPr>
        <p:spPr/>
        <p:txBody>
          <a:bodyPr wrap="square" anchor="b">
            <a:normAutofit/>
          </a:bodyPr>
          <a:lstStyle/>
          <a:p>
            <a:pPr>
              <a:lnSpc>
                <a:spcPct val="90000"/>
              </a:lnSpc>
            </a:pPr>
            <a:r>
              <a:rPr lang="en-GB" altLang="de-DE" dirty="0"/>
              <a:t>Theoretical Background – LIB</a:t>
            </a:r>
            <a:endParaRPr lang="en-GB" altLang="de-DE" noProof="0" dirty="0"/>
          </a:p>
        </p:txBody>
      </p:sp>
      <p:sp>
        <p:nvSpPr>
          <p:cNvPr id="17412" name="Foliennummernplatzhalter 3"/>
          <p:cNvSpPr>
            <a:spLocks noGrp="1"/>
          </p:cNvSpPr>
          <p:nvPr>
            <p:ph type="sldNum"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fld id="{52C2F121-D33C-9A4E-BCC9-252763084EC9}" type="slidenum">
              <a:rPr lang="de-DE" altLang="de-DE">
                <a:solidFill>
                  <a:schemeClr val="accent2"/>
                </a:solidFill>
              </a:rPr>
              <a:pPr>
                <a:spcBef>
                  <a:spcPct val="0"/>
                </a:spcBef>
                <a:spcAft>
                  <a:spcPts val="600"/>
                </a:spcAft>
                <a:buClrTx/>
                <a:buFontTx/>
                <a:buNone/>
              </a:pPr>
              <a:t>3</a:t>
            </a:fld>
            <a:endParaRPr lang="de-DE" altLang="de-DE" dirty="0">
              <a:solidFill>
                <a:schemeClr val="accent2"/>
              </a:solidFill>
            </a:endParaRPr>
          </a:p>
        </p:txBody>
      </p:sp>
      <p:sp>
        <p:nvSpPr>
          <p:cNvPr id="17413" name="Datumsplatzhalter 4"/>
          <p:cNvSpPr>
            <a:spLocks noGrp="1"/>
          </p:cNvSpPr>
          <p:nvPr>
            <p:ph type="dt" sz="half" idx="4294967295"/>
          </p:nvPr>
        </p:nvSpPr>
        <p:spPr>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fontScale="25000" lnSpcReduction="20000"/>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endParaRPr lang="de-DE" altLang="de-DE" dirty="0">
              <a:solidFill>
                <a:schemeClr val="accent2"/>
              </a:solidFill>
            </a:endParaRPr>
          </a:p>
        </p:txBody>
      </p:sp>
      <p:sp>
        <p:nvSpPr>
          <p:cNvPr id="6" name="Inhaltsplatzhalter 10">
            <a:extLst>
              <a:ext uri="{FF2B5EF4-FFF2-40B4-BE49-F238E27FC236}">
                <a16:creationId xmlns:a16="http://schemas.microsoft.com/office/drawing/2014/main" id="{9311DC2E-7513-D78A-8770-1A588CAC34E5}"/>
              </a:ext>
            </a:extLst>
          </p:cNvPr>
          <p:cNvSpPr>
            <a:spLocks noGrp="1"/>
          </p:cNvSpPr>
          <p:nvPr/>
        </p:nvSpPr>
        <p:spPr bwMode="auto">
          <a:xfrm>
            <a:off x="663004" y="771550"/>
            <a:ext cx="851750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0" tIns="0" rIns="0" bIns="0" numCol="1" anchor="t" anchorCtr="0" compatLnSpc="1">
            <a:prstTxWarp prst="textNoShape">
              <a:avLst/>
            </a:prstTxWarp>
          </a:bodyPr>
          <a:lstStyle>
            <a:lvl1pPr marL="269875" indent="-269875" algn="l" rtl="0" eaLnBrk="1" fontAlgn="base" hangingPunct="1">
              <a:spcBef>
                <a:spcPts val="400"/>
              </a:spcBef>
              <a:spcAft>
                <a:spcPct val="0"/>
              </a:spcAft>
              <a:buClr>
                <a:schemeClr val="tx1"/>
              </a:buClr>
              <a:buFont typeface="Arial" charset="0"/>
              <a:buChar char="•"/>
              <a:tabLst/>
              <a:defRPr sz="1600">
                <a:solidFill>
                  <a:schemeClr val="tx1"/>
                </a:solidFill>
                <a:latin typeface="+mn-lt"/>
                <a:ea typeface="+mn-ea"/>
                <a:cs typeface="+mn-cs"/>
              </a:defRPr>
            </a:lvl1pPr>
            <a:lvl2pPr marL="534988" indent="-265113"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mn-ea"/>
                <a:cs typeface="ＭＳ Ｐゴシック" charset="0"/>
              </a:defRPr>
            </a:lvl2pPr>
            <a:lvl3pPr marL="804863" indent="-269875"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Geneva" pitchFamily="-107" charset="-128"/>
                <a:cs typeface="Geneva" pitchFamily="-107" charset="-128"/>
              </a:defRPr>
            </a:lvl3pPr>
            <a:lvl4pPr marL="1090612"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4pPr>
            <a:lvl5pPr marL="1355725"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r>
              <a:rPr lang="en-GB" altLang="de-DE" sz="1400" dirty="0">
                <a:ea typeface="Geneva" charset="0"/>
                <a:cs typeface="Geneva" charset="0"/>
              </a:rPr>
              <a:t>LIBs undergo mechanical property changes during their life cycle.</a:t>
            </a:r>
          </a:p>
          <a:p>
            <a:r>
              <a:rPr lang="en-GB" altLang="de-DE" sz="1400" dirty="0">
                <a:ea typeface="Geneva" charset="0"/>
                <a:cs typeface="Geneva" charset="0"/>
              </a:rPr>
              <a:t>Reversible and irreversible mechanical changes occur during charging and discharging. </a:t>
            </a:r>
          </a:p>
          <a:p>
            <a:r>
              <a:rPr lang="en-GB" altLang="de-DE" sz="1400" dirty="0">
                <a:ea typeface="Geneva" charset="0"/>
                <a:cs typeface="Geneva" charset="0"/>
              </a:rPr>
              <a:t>Especially the anode (graphite) expands up to ~ 10% during charging (&gt; for Si doped anodes)</a:t>
            </a:r>
          </a:p>
          <a:p>
            <a:endParaRPr lang="en-GB" altLang="de-DE" sz="1400" dirty="0">
              <a:ea typeface="Geneva" charset="0"/>
              <a:cs typeface="Geneva" charset="0"/>
            </a:endParaRPr>
          </a:p>
          <a:p>
            <a:pPr marL="0" indent="0">
              <a:buNone/>
            </a:pPr>
            <a:endParaRPr lang="en-GB" altLang="de-DE" sz="1400" dirty="0">
              <a:ea typeface="Geneva" charset="0"/>
              <a:cs typeface="Geneva" charset="0"/>
            </a:endParaRPr>
          </a:p>
        </p:txBody>
      </p:sp>
      <p:pic>
        <p:nvPicPr>
          <p:cNvPr id="7" name="Picture 2">
            <a:extLst>
              <a:ext uri="{FF2B5EF4-FFF2-40B4-BE49-F238E27FC236}">
                <a16:creationId xmlns:a16="http://schemas.microsoft.com/office/drawing/2014/main" id="{D51FDD38-F833-7BC1-0401-7EE20FA5DF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190" y="1743588"/>
            <a:ext cx="3312368" cy="1691256"/>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0C0B35CF-1936-1DEB-AB20-FC8FC6112358}"/>
              </a:ext>
            </a:extLst>
          </p:cNvPr>
          <p:cNvSpPr txBox="1"/>
          <p:nvPr/>
        </p:nvSpPr>
        <p:spPr bwMode="auto">
          <a:xfrm>
            <a:off x="1545242" y="3525432"/>
            <a:ext cx="227626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t" anchorCtr="0" compatLnSpc="1">
            <a:prstTxWarp prst="textNoShape">
              <a:avLst/>
            </a:prstTxWarp>
            <a:spAutoFit/>
          </a:bodyPr>
          <a:lstStyle/>
          <a:p>
            <a:pPr indent="0">
              <a:spcBef>
                <a:spcPts val="400"/>
              </a:spcBef>
              <a:buFont typeface="Arial" charset="0"/>
              <a:buNone/>
            </a:pPr>
            <a:r>
              <a:rPr lang="en-US" sz="900" kern="0" dirty="0">
                <a:solidFill>
                  <a:schemeClr val="tx1"/>
                </a:solidFill>
              </a:rPr>
              <a:t>Figure 2: Intercalation Stages of Graphite [1]</a:t>
            </a:r>
          </a:p>
        </p:txBody>
      </p:sp>
      <p:sp>
        <p:nvSpPr>
          <p:cNvPr id="13" name="Textfeld 12">
            <a:extLst>
              <a:ext uri="{FF2B5EF4-FFF2-40B4-BE49-F238E27FC236}">
                <a16:creationId xmlns:a16="http://schemas.microsoft.com/office/drawing/2014/main" id="{F6AEE049-5600-A5D8-3560-95D7D0B4CD23}"/>
              </a:ext>
            </a:extLst>
          </p:cNvPr>
          <p:cNvSpPr txBox="1"/>
          <p:nvPr/>
        </p:nvSpPr>
        <p:spPr bwMode="auto">
          <a:xfrm>
            <a:off x="761894" y="3832087"/>
            <a:ext cx="590386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t" anchorCtr="0" compatLnSpc="1">
            <a:prstTxWarp prst="textNoShape">
              <a:avLst/>
            </a:prstTxWarp>
            <a:spAutoFit/>
          </a:bodyPr>
          <a:lstStyle/>
          <a:p>
            <a:pPr marL="285750" indent="-285750">
              <a:spcBef>
                <a:spcPts val="400"/>
              </a:spcBef>
              <a:buFont typeface="Arial" panose="020B0604020202020204" pitchFamily="34" charset="0"/>
              <a:buChar char="•"/>
            </a:pPr>
            <a:r>
              <a:rPr lang="en-US" sz="1400" kern="0" dirty="0">
                <a:solidFill>
                  <a:schemeClr val="tx1"/>
                </a:solidFill>
                <a:latin typeface="+mn-lt"/>
              </a:rPr>
              <a:t>It is expected, that cell expands during charge </a:t>
            </a:r>
            <a:r>
              <a:rPr lang="en-US" sz="1400" kern="0" dirty="0">
                <a:solidFill>
                  <a:schemeClr val="tx1"/>
                </a:solidFill>
                <a:latin typeface="+mn-lt"/>
                <a:sym typeface="Wingdings" panose="05000000000000000000" pitchFamily="2" charset="2"/>
              </a:rPr>
              <a:t></a:t>
            </a:r>
            <a:r>
              <a:rPr lang="en-US" sz="1400" kern="0" dirty="0">
                <a:solidFill>
                  <a:schemeClr val="tx1"/>
                </a:solidFill>
                <a:latin typeface="+mn-lt"/>
              </a:rPr>
              <a:t> increase in measured strain</a:t>
            </a:r>
            <a:br>
              <a:rPr lang="en-US" sz="1400" kern="0" dirty="0">
                <a:solidFill>
                  <a:schemeClr val="tx1"/>
                </a:solidFill>
                <a:latin typeface="+mn-lt"/>
              </a:rPr>
            </a:br>
            <a:r>
              <a:rPr lang="en-US" sz="1400" kern="0" dirty="0">
                <a:solidFill>
                  <a:schemeClr val="tx1"/>
                </a:solidFill>
                <a:latin typeface="+mn-lt"/>
              </a:rPr>
              <a:t>and contracts during discharge </a:t>
            </a:r>
            <a:r>
              <a:rPr lang="en-US" sz="1400" kern="0" dirty="0">
                <a:solidFill>
                  <a:schemeClr val="tx1"/>
                </a:solidFill>
                <a:latin typeface="+mn-lt"/>
                <a:sym typeface="Wingdings" panose="05000000000000000000" pitchFamily="2" charset="2"/>
              </a:rPr>
              <a:t> </a:t>
            </a:r>
            <a:r>
              <a:rPr lang="en-US" sz="1400" kern="0" dirty="0">
                <a:solidFill>
                  <a:schemeClr val="tx1"/>
                </a:solidFill>
                <a:latin typeface="+mn-lt"/>
              </a:rPr>
              <a:t>decrease in measured strain</a:t>
            </a:r>
          </a:p>
          <a:p>
            <a:pPr marL="285750" indent="-285750">
              <a:spcBef>
                <a:spcPts val="400"/>
              </a:spcBef>
              <a:buFont typeface="Arial" panose="020B0604020202020204" pitchFamily="34" charset="0"/>
              <a:buChar char="•"/>
            </a:pPr>
            <a:r>
              <a:rPr lang="en-US" sz="1400" kern="0" dirty="0">
                <a:solidFill>
                  <a:schemeClr val="tx1"/>
                </a:solidFill>
                <a:latin typeface="+mn-lt"/>
              </a:rPr>
              <a:t>Can we correlate strain measurements with SOC for different cell types?</a:t>
            </a:r>
          </a:p>
        </p:txBody>
      </p:sp>
      <p:sp>
        <p:nvSpPr>
          <p:cNvPr id="15" name="Textfeld 14">
            <a:extLst>
              <a:ext uri="{FF2B5EF4-FFF2-40B4-BE49-F238E27FC236}">
                <a16:creationId xmlns:a16="http://schemas.microsoft.com/office/drawing/2014/main" id="{AB9FC16E-5F89-8800-ED55-4F8A42F95693}"/>
              </a:ext>
            </a:extLst>
          </p:cNvPr>
          <p:cNvSpPr txBox="1"/>
          <p:nvPr/>
        </p:nvSpPr>
        <p:spPr bwMode="auto">
          <a:xfrm>
            <a:off x="5801161" y="3587348"/>
            <a:ext cx="247503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t" anchorCtr="0" compatLnSpc="1">
            <a:prstTxWarp prst="textNoShape">
              <a:avLst/>
            </a:prstTxWarp>
            <a:spAutoFit/>
          </a:bodyPr>
          <a:lstStyle/>
          <a:p>
            <a:pPr indent="0">
              <a:spcBef>
                <a:spcPts val="400"/>
              </a:spcBef>
              <a:buFont typeface="Arial" charset="0"/>
              <a:buNone/>
            </a:pPr>
            <a:r>
              <a:rPr lang="en-US" sz="900" kern="0" dirty="0">
                <a:solidFill>
                  <a:schemeClr val="tx1"/>
                </a:solidFill>
              </a:rPr>
              <a:t>Figure 4: Applied Strain Gage on Cylindrical Cell</a:t>
            </a:r>
          </a:p>
        </p:txBody>
      </p:sp>
      <p:pic>
        <p:nvPicPr>
          <p:cNvPr id="3" name="Grafik 2">
            <a:extLst>
              <a:ext uri="{FF2B5EF4-FFF2-40B4-BE49-F238E27FC236}">
                <a16:creationId xmlns:a16="http://schemas.microsoft.com/office/drawing/2014/main" id="{BD56EA0D-267C-E5D9-6397-E9350235917A}"/>
              </a:ext>
            </a:extLst>
          </p:cNvPr>
          <p:cNvPicPr>
            <a:picLocks noChangeAspect="1"/>
          </p:cNvPicPr>
          <p:nvPr/>
        </p:nvPicPr>
        <p:blipFill>
          <a:blip r:embed="rId5"/>
          <a:stretch>
            <a:fillRect/>
          </a:stretch>
        </p:blipFill>
        <p:spPr>
          <a:xfrm>
            <a:off x="5634892" y="2509115"/>
            <a:ext cx="2737480" cy="989070"/>
          </a:xfrm>
          <a:prstGeom prst="rect">
            <a:avLst/>
          </a:prstGeom>
        </p:spPr>
      </p:pic>
      <p:sp>
        <p:nvSpPr>
          <p:cNvPr id="5" name="Textfeld 4">
            <a:extLst>
              <a:ext uri="{FF2B5EF4-FFF2-40B4-BE49-F238E27FC236}">
                <a16:creationId xmlns:a16="http://schemas.microsoft.com/office/drawing/2014/main" id="{D203597E-C8FA-CBEF-55AA-0889DC236A94}"/>
              </a:ext>
            </a:extLst>
          </p:cNvPr>
          <p:cNvSpPr txBox="1"/>
          <p:nvPr/>
        </p:nvSpPr>
        <p:spPr bwMode="auto">
          <a:xfrm>
            <a:off x="5781925" y="2454862"/>
            <a:ext cx="249427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t" anchorCtr="0" compatLnSpc="1">
            <a:prstTxWarp prst="textNoShape">
              <a:avLst/>
            </a:prstTxWarp>
            <a:spAutoFit/>
          </a:bodyPr>
          <a:lstStyle/>
          <a:p>
            <a:pPr indent="0">
              <a:spcBef>
                <a:spcPts val="400"/>
              </a:spcBef>
              <a:buFont typeface="Arial" charset="0"/>
              <a:buNone/>
            </a:pPr>
            <a:r>
              <a:rPr lang="en-US" sz="900" kern="0" dirty="0">
                <a:solidFill>
                  <a:schemeClr val="tx1"/>
                </a:solidFill>
              </a:rPr>
              <a:t>Figure 3: Schematic drawing of cylindrical cell [2]</a:t>
            </a:r>
          </a:p>
        </p:txBody>
      </p:sp>
      <p:sp>
        <p:nvSpPr>
          <p:cNvPr id="8" name="Textfeld 7">
            <a:extLst>
              <a:ext uri="{FF2B5EF4-FFF2-40B4-BE49-F238E27FC236}">
                <a16:creationId xmlns:a16="http://schemas.microsoft.com/office/drawing/2014/main" id="{33CA94A6-FC67-2250-393E-F5BB4707EBD7}"/>
              </a:ext>
            </a:extLst>
          </p:cNvPr>
          <p:cNvSpPr txBox="1"/>
          <p:nvPr/>
        </p:nvSpPr>
        <p:spPr bwMode="auto">
          <a:xfrm>
            <a:off x="1907496" y="4675716"/>
            <a:ext cx="7200800" cy="58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algn="ctr">
              <a:spcBef>
                <a:spcPts val="400"/>
              </a:spcBef>
            </a:pPr>
            <a:r>
              <a:rPr lang="en-US" sz="700" kern="0" dirty="0">
                <a:solidFill>
                  <a:schemeClr val="tx1"/>
                </a:solidFill>
              </a:rPr>
              <a:t>[1] G. Bree et al., “Monitoring state of charge and volume expansion in lithium-ion batteries: an approach using surface mounted thin-film graphene sensors,” RSC Adv., vol. 13, no. 10, pp. 7045–7054, Feb. 2023, </a:t>
            </a:r>
            <a:r>
              <a:rPr lang="en-US" sz="700" kern="0" dirty="0" err="1">
                <a:solidFill>
                  <a:schemeClr val="tx1"/>
                </a:solidFill>
              </a:rPr>
              <a:t>doi</a:t>
            </a:r>
            <a:r>
              <a:rPr lang="en-US" sz="700" kern="0" dirty="0">
                <a:solidFill>
                  <a:schemeClr val="tx1"/>
                </a:solidFill>
              </a:rPr>
              <a:t>: 10.1039/D2RA07572E.</a:t>
            </a:r>
            <a:br>
              <a:rPr lang="en-US" sz="700" kern="0" dirty="0">
                <a:solidFill>
                  <a:schemeClr val="tx1"/>
                </a:solidFill>
              </a:rPr>
            </a:br>
            <a:r>
              <a:rPr lang="en-US" sz="700" kern="0" dirty="0">
                <a:solidFill>
                  <a:schemeClr val="tx1"/>
                </a:solidFill>
              </a:rPr>
              <a:t>[2] H. Popp et al., “Mechanical methods for state determination of Lithium-Ion secondary batteries: A review,” J. Energy Storage, vol. 31, p. 101859, Sep. 2020, </a:t>
            </a:r>
            <a:r>
              <a:rPr lang="en-US" sz="700" kern="0" dirty="0" err="1">
                <a:solidFill>
                  <a:schemeClr val="tx1"/>
                </a:solidFill>
              </a:rPr>
              <a:t>doi</a:t>
            </a:r>
            <a:r>
              <a:rPr lang="en-US" sz="700" kern="0" dirty="0">
                <a:solidFill>
                  <a:schemeClr val="tx1"/>
                </a:solidFill>
              </a:rPr>
              <a:t>: 10.1016/j.est.2020.101859.</a:t>
            </a:r>
          </a:p>
          <a:p>
            <a:pPr indent="0" algn="ctr">
              <a:spcBef>
                <a:spcPts val="400"/>
              </a:spcBef>
              <a:buFont typeface="Arial" charset="0"/>
              <a:buNone/>
            </a:pPr>
            <a:endParaRPr lang="en-US" sz="700" kern="0" dirty="0">
              <a:solidFill>
                <a:schemeClr val="tx1"/>
              </a:solidFill>
            </a:endParaRPr>
          </a:p>
        </p:txBody>
      </p:sp>
    </p:spTree>
    <p:extLst>
      <p:ext uri="{BB962C8B-B14F-4D97-AF65-F5344CB8AC3E}">
        <p14:creationId xmlns:p14="http://schemas.microsoft.com/office/powerpoint/2010/main" val="386597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Inhaltsplatzhalter 10"/>
          <p:cNvSpPr>
            <a:spLocks noGrp="1"/>
          </p:cNvSpPr>
          <p:nvPr>
            <p:ph idx="1"/>
          </p:nvPr>
        </p:nvSpPr>
        <p:spPr>
          <a:xfrm>
            <a:off x="615587" y="860611"/>
            <a:ext cx="3596374" cy="3704858"/>
          </a:xfrm>
        </p:spPr>
        <p:txBody>
          <a:bodyPr wrap="square" anchor="t">
            <a:normAutofit/>
          </a:bodyPr>
          <a:lstStyle/>
          <a:p>
            <a:pPr marL="285750" indent="-285750">
              <a:lnSpc>
                <a:spcPct val="100000"/>
              </a:lnSpc>
              <a:buFont typeface="Arial" panose="020B0604020202020204" pitchFamily="34" charset="0"/>
              <a:buChar char="•"/>
            </a:pPr>
            <a:r>
              <a:rPr lang="en-GB" altLang="de-DE" sz="1600" dirty="0"/>
              <a:t>Linear Strain gage applied at SOC 0</a:t>
            </a:r>
          </a:p>
          <a:p>
            <a:pPr marL="285750" indent="-285750">
              <a:lnSpc>
                <a:spcPct val="100000"/>
              </a:lnSpc>
              <a:buFont typeface="Arial" panose="020B0604020202020204" pitchFamily="34" charset="0"/>
              <a:buChar char="•"/>
            </a:pPr>
            <a:r>
              <a:rPr lang="en-GB" altLang="de-DE" sz="1600" b="1" noProof="0" dirty="0"/>
              <a:t>Circumferential</a:t>
            </a:r>
            <a:r>
              <a:rPr lang="en-GB" altLang="de-DE" sz="1600" noProof="0" dirty="0"/>
              <a:t> (hoop) </a:t>
            </a:r>
            <a:r>
              <a:rPr lang="en-GB" altLang="de-DE" sz="1600" b="1" noProof="0" dirty="0"/>
              <a:t>strain</a:t>
            </a:r>
            <a:r>
              <a:rPr lang="en-GB" altLang="de-DE" sz="1600" noProof="0" dirty="0"/>
              <a:t> measured</a:t>
            </a:r>
          </a:p>
          <a:p>
            <a:pPr marL="285750" indent="-285750">
              <a:lnSpc>
                <a:spcPct val="100000"/>
              </a:lnSpc>
              <a:buFont typeface="Arial" panose="020B0604020202020204" pitchFamily="34" charset="0"/>
              <a:buChar char="•"/>
            </a:pPr>
            <a:r>
              <a:rPr lang="en-GB" altLang="de-DE" sz="1600" dirty="0"/>
              <a:t>Measurements conducted in a </a:t>
            </a:r>
            <a:r>
              <a:rPr lang="en-GB" altLang="de-DE" sz="1600" b="1" dirty="0"/>
              <a:t>climatic chamber</a:t>
            </a:r>
            <a:r>
              <a:rPr lang="en-GB" altLang="de-DE" sz="1600" dirty="0"/>
              <a:t> to minimize environmental temperature influence</a:t>
            </a:r>
          </a:p>
          <a:p>
            <a:pPr marL="285750" indent="-285750">
              <a:lnSpc>
                <a:spcPct val="100000"/>
              </a:lnSpc>
              <a:buFont typeface="Arial" panose="020B0604020202020204" pitchFamily="34" charset="0"/>
              <a:buChar char="•"/>
            </a:pPr>
            <a:r>
              <a:rPr lang="en-GB" altLang="de-DE" sz="1600" b="1" dirty="0"/>
              <a:t>Temperature sensor </a:t>
            </a:r>
            <a:r>
              <a:rPr lang="en-GB" altLang="de-DE" sz="1600" dirty="0"/>
              <a:t>placed </a:t>
            </a:r>
            <a:r>
              <a:rPr lang="en-GB" altLang="de-DE" sz="1600" b="1" dirty="0"/>
              <a:t>on surface </a:t>
            </a:r>
            <a:br>
              <a:rPr lang="en-GB" altLang="de-DE" sz="1600" b="1" dirty="0"/>
            </a:br>
            <a:r>
              <a:rPr lang="en-GB" altLang="de-DE" sz="1600" dirty="0"/>
              <a:t>to track cells temperature</a:t>
            </a:r>
          </a:p>
          <a:p>
            <a:pPr marL="285750" indent="-285750">
              <a:lnSpc>
                <a:spcPct val="100000"/>
              </a:lnSpc>
              <a:buFont typeface="Arial" panose="020B0604020202020204" pitchFamily="34" charset="0"/>
              <a:buChar char="•"/>
            </a:pPr>
            <a:r>
              <a:rPr lang="en-GB" altLang="de-DE" sz="1600" dirty="0"/>
              <a:t>Amplifier from HBM used:</a:t>
            </a:r>
            <a:br>
              <a:rPr lang="en-GB" altLang="de-DE" sz="1600" dirty="0"/>
            </a:br>
            <a:r>
              <a:rPr lang="en-GB" altLang="de-DE" sz="1600" dirty="0"/>
              <a:t>Wheatstone Bridge in Quarter Bridge Configuration</a:t>
            </a:r>
          </a:p>
          <a:p>
            <a:pPr lvl="1">
              <a:lnSpc>
                <a:spcPct val="100000"/>
              </a:lnSpc>
            </a:pPr>
            <a:endParaRPr lang="en-GB" altLang="de-DE" sz="1600" noProof="0" dirty="0">
              <a:solidFill>
                <a:srgbClr val="000C20"/>
              </a:solidFill>
            </a:endParaRPr>
          </a:p>
          <a:p>
            <a:pPr lvl="1">
              <a:lnSpc>
                <a:spcPct val="100000"/>
              </a:lnSpc>
            </a:pPr>
            <a:endParaRPr lang="en-GB" altLang="de-DE" sz="1600" dirty="0">
              <a:solidFill>
                <a:srgbClr val="000C20"/>
              </a:solidFill>
            </a:endParaRPr>
          </a:p>
          <a:p>
            <a:pPr marL="555625" lvl="1" indent="-285750">
              <a:lnSpc>
                <a:spcPct val="100000"/>
              </a:lnSpc>
            </a:pPr>
            <a:endParaRPr lang="en-GB" altLang="de-DE" sz="1600" dirty="0">
              <a:solidFill>
                <a:srgbClr val="000C20"/>
              </a:solidFill>
            </a:endParaRPr>
          </a:p>
          <a:p>
            <a:pPr marL="285750" indent="-285750">
              <a:lnSpc>
                <a:spcPct val="100000"/>
              </a:lnSpc>
              <a:buFont typeface="Arial" panose="020B0604020202020204" pitchFamily="34" charset="0"/>
              <a:buChar char="•"/>
            </a:pPr>
            <a:endParaRPr lang="en-GB" altLang="de-DE" sz="1600" noProof="0" dirty="0">
              <a:solidFill>
                <a:srgbClr val="000C20"/>
              </a:solidFill>
            </a:endParaRPr>
          </a:p>
          <a:p>
            <a:pPr marL="285750" indent="-285750">
              <a:lnSpc>
                <a:spcPct val="100000"/>
              </a:lnSpc>
              <a:buFont typeface="Arial" panose="020B0604020202020204" pitchFamily="34" charset="0"/>
              <a:buChar char="•"/>
            </a:pPr>
            <a:endParaRPr lang="en-GB" altLang="de-DE" sz="1600" noProof="0" dirty="0"/>
          </a:p>
        </p:txBody>
      </p:sp>
      <p:sp>
        <p:nvSpPr>
          <p:cNvPr id="17409" name="Titel 8"/>
          <p:cNvSpPr>
            <a:spLocks noGrp="1"/>
          </p:cNvSpPr>
          <p:nvPr>
            <p:ph type="title"/>
          </p:nvPr>
        </p:nvSpPr>
        <p:spPr/>
        <p:txBody>
          <a:bodyPr wrap="square" anchor="b">
            <a:noAutofit/>
          </a:bodyPr>
          <a:lstStyle/>
          <a:p>
            <a:pPr>
              <a:lnSpc>
                <a:spcPct val="90000"/>
              </a:lnSpc>
            </a:pPr>
            <a:r>
              <a:rPr lang="en-GB" altLang="de-DE" dirty="0"/>
              <a:t>Experimental Setup</a:t>
            </a:r>
            <a:endParaRPr lang="en-GB" altLang="de-DE" noProof="0" dirty="0"/>
          </a:p>
        </p:txBody>
      </p:sp>
      <p:sp>
        <p:nvSpPr>
          <p:cNvPr id="17412" name="Foliennummernplatzhalter 3"/>
          <p:cNvSpPr>
            <a:spLocks noGrp="1"/>
          </p:cNvSpPr>
          <p:nvPr>
            <p:ph type="sldNum"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fld id="{52C2F121-D33C-9A4E-BCC9-252763084EC9}" type="slidenum">
              <a:rPr lang="de-DE" altLang="de-DE">
                <a:solidFill>
                  <a:schemeClr val="accent2"/>
                </a:solidFill>
              </a:rPr>
              <a:pPr>
                <a:spcBef>
                  <a:spcPct val="0"/>
                </a:spcBef>
                <a:spcAft>
                  <a:spcPts val="600"/>
                </a:spcAft>
                <a:buClrTx/>
                <a:buFontTx/>
                <a:buNone/>
              </a:pPr>
              <a:t>4</a:t>
            </a:fld>
            <a:endParaRPr lang="de-DE" altLang="de-DE" dirty="0">
              <a:solidFill>
                <a:schemeClr val="accent2"/>
              </a:solidFill>
            </a:endParaRPr>
          </a:p>
        </p:txBody>
      </p:sp>
      <p:sp>
        <p:nvSpPr>
          <p:cNvPr id="17413" name="Datumsplatzhalter 4"/>
          <p:cNvSpPr>
            <a:spLocks noGrp="1"/>
          </p:cNvSpPr>
          <p:nvPr>
            <p:ph type="dt" sz="half" idx="4294967295"/>
          </p:nvPr>
        </p:nvSpPr>
        <p:spPr>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fontScale="25000" lnSpcReduction="20000"/>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endParaRPr lang="de-DE" altLang="de-DE" dirty="0">
              <a:solidFill>
                <a:schemeClr val="accent2"/>
              </a:solidFill>
            </a:endParaRPr>
          </a:p>
        </p:txBody>
      </p:sp>
      <p:sp>
        <p:nvSpPr>
          <p:cNvPr id="2" name="Textfeld 1">
            <a:extLst>
              <a:ext uri="{FF2B5EF4-FFF2-40B4-BE49-F238E27FC236}">
                <a16:creationId xmlns:a16="http://schemas.microsoft.com/office/drawing/2014/main" id="{25CED595-B2B7-91B4-F2DA-87B2F40B4A13}"/>
              </a:ext>
            </a:extLst>
          </p:cNvPr>
          <p:cNvSpPr txBox="1"/>
          <p:nvPr/>
        </p:nvSpPr>
        <p:spPr bwMode="auto">
          <a:xfrm>
            <a:off x="4862136" y="4099632"/>
            <a:ext cx="395833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indent="0" algn="ctr">
              <a:spcBef>
                <a:spcPts val="400"/>
              </a:spcBef>
              <a:buFont typeface="Arial" charset="0"/>
              <a:buNone/>
            </a:pPr>
            <a:r>
              <a:rPr lang="en-US" sz="900" kern="0" dirty="0">
                <a:solidFill>
                  <a:schemeClr val="tx1"/>
                </a:solidFill>
              </a:rPr>
              <a:t>Figure 5: Experimental setup [3]</a:t>
            </a:r>
          </a:p>
        </p:txBody>
      </p:sp>
      <p:sp>
        <p:nvSpPr>
          <p:cNvPr id="3" name="Textfeld 2">
            <a:extLst>
              <a:ext uri="{FF2B5EF4-FFF2-40B4-BE49-F238E27FC236}">
                <a16:creationId xmlns:a16="http://schemas.microsoft.com/office/drawing/2014/main" id="{C2114E20-7553-70B2-B9F1-C91FCA905BE9}"/>
              </a:ext>
            </a:extLst>
          </p:cNvPr>
          <p:cNvSpPr txBox="1"/>
          <p:nvPr/>
        </p:nvSpPr>
        <p:spPr bwMode="auto">
          <a:xfrm>
            <a:off x="1331640" y="4673412"/>
            <a:ext cx="6630888"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algn="ctr">
              <a:spcBef>
                <a:spcPts val="400"/>
              </a:spcBef>
            </a:pPr>
            <a:br>
              <a:rPr lang="en-US" sz="800" kern="0" dirty="0">
                <a:solidFill>
                  <a:schemeClr val="tx1"/>
                </a:solidFill>
              </a:rPr>
            </a:br>
            <a:r>
              <a:rPr lang="en-US" sz="800" kern="0" dirty="0">
                <a:solidFill>
                  <a:schemeClr val="tx1"/>
                </a:solidFill>
              </a:rPr>
              <a:t>[3] Glanz et al., J. </a:t>
            </a:r>
            <a:r>
              <a:rPr lang="en-US" sz="800" kern="0" dirty="0" err="1">
                <a:solidFill>
                  <a:schemeClr val="tx1"/>
                </a:solidFill>
              </a:rPr>
              <a:t>Electrochem</a:t>
            </a:r>
            <a:r>
              <a:rPr lang="en-US" sz="800" kern="0" dirty="0">
                <a:solidFill>
                  <a:schemeClr val="tx1"/>
                </a:solidFill>
              </a:rPr>
              <a:t>. Soc., 2026; manuscript in preparation</a:t>
            </a:r>
          </a:p>
          <a:p>
            <a:pPr indent="0" algn="ctr">
              <a:spcBef>
                <a:spcPts val="400"/>
              </a:spcBef>
              <a:buFont typeface="Arial" charset="0"/>
              <a:buNone/>
            </a:pPr>
            <a:endParaRPr lang="en-US" sz="800" kern="0" dirty="0">
              <a:solidFill>
                <a:schemeClr val="tx1"/>
              </a:solidFill>
            </a:endParaRPr>
          </a:p>
        </p:txBody>
      </p:sp>
      <p:pic>
        <p:nvPicPr>
          <p:cNvPr id="4" name="Picture 2">
            <a:extLst>
              <a:ext uri="{FF2B5EF4-FFF2-40B4-BE49-F238E27FC236}">
                <a16:creationId xmlns:a16="http://schemas.microsoft.com/office/drawing/2014/main" id="{5CB70A2E-395A-DB01-427E-7C1175E5EB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0" r="226"/>
          <a:stretch/>
        </p:blipFill>
        <p:spPr bwMode="auto">
          <a:xfrm>
            <a:off x="4205011" y="1248690"/>
            <a:ext cx="4831485" cy="27632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3712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8"/>
          <p:cNvSpPr>
            <a:spLocks noGrp="1"/>
          </p:cNvSpPr>
          <p:nvPr>
            <p:ph type="title"/>
          </p:nvPr>
        </p:nvSpPr>
        <p:spPr/>
        <p:txBody>
          <a:bodyPr wrap="square" anchor="b">
            <a:normAutofit/>
          </a:bodyPr>
          <a:lstStyle/>
          <a:p>
            <a:pPr>
              <a:lnSpc>
                <a:spcPct val="90000"/>
              </a:lnSpc>
            </a:pPr>
            <a:r>
              <a:rPr lang="en-GB" altLang="de-DE" dirty="0"/>
              <a:t>Samsung 35E</a:t>
            </a:r>
            <a:endParaRPr lang="en-GB" altLang="de-DE" noProof="0" dirty="0"/>
          </a:p>
        </p:txBody>
      </p:sp>
      <p:sp>
        <p:nvSpPr>
          <p:cNvPr id="17412" name="Foliennummernplatzhalter 3"/>
          <p:cNvSpPr>
            <a:spLocks noGrp="1"/>
          </p:cNvSpPr>
          <p:nvPr>
            <p:ph type="sldNum"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fld id="{52C2F121-D33C-9A4E-BCC9-252763084EC9}" type="slidenum">
              <a:rPr lang="de-DE" altLang="de-DE">
                <a:solidFill>
                  <a:schemeClr val="accent2"/>
                </a:solidFill>
              </a:rPr>
              <a:pPr>
                <a:spcBef>
                  <a:spcPct val="0"/>
                </a:spcBef>
                <a:spcAft>
                  <a:spcPts val="600"/>
                </a:spcAft>
                <a:buClrTx/>
                <a:buFontTx/>
                <a:buNone/>
              </a:pPr>
              <a:t>5</a:t>
            </a:fld>
            <a:endParaRPr lang="de-DE" altLang="de-DE" dirty="0">
              <a:solidFill>
                <a:schemeClr val="accent2"/>
              </a:solidFill>
            </a:endParaRPr>
          </a:p>
        </p:txBody>
      </p:sp>
      <p:sp>
        <p:nvSpPr>
          <p:cNvPr id="17413" name="Datumsplatzhalter 4"/>
          <p:cNvSpPr>
            <a:spLocks noGrp="1"/>
          </p:cNvSpPr>
          <p:nvPr>
            <p:ph type="dt" sz="half" idx="4294967295"/>
          </p:nvPr>
        </p:nvSpPr>
        <p:spPr>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fontScale="25000" lnSpcReduction="20000"/>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endParaRPr lang="de-DE" altLang="de-DE" dirty="0">
              <a:solidFill>
                <a:schemeClr val="accent2"/>
              </a:solidFill>
            </a:endParaRPr>
          </a:p>
        </p:txBody>
      </p:sp>
      <p:sp>
        <p:nvSpPr>
          <p:cNvPr id="13" name="Inhaltsplatzhalter 10">
            <a:extLst>
              <a:ext uri="{FF2B5EF4-FFF2-40B4-BE49-F238E27FC236}">
                <a16:creationId xmlns:a16="http://schemas.microsoft.com/office/drawing/2014/main" id="{5144EEE1-611E-B6F7-F162-8B7CED1B685F}"/>
              </a:ext>
            </a:extLst>
          </p:cNvPr>
          <p:cNvSpPr txBox="1">
            <a:spLocks/>
          </p:cNvSpPr>
          <p:nvPr/>
        </p:nvSpPr>
        <p:spPr bwMode="auto">
          <a:xfrm>
            <a:off x="645820" y="987574"/>
            <a:ext cx="3260339" cy="173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9875" indent="-269875" algn="l" rtl="0" eaLnBrk="1" fontAlgn="base" hangingPunct="1">
              <a:spcBef>
                <a:spcPts val="400"/>
              </a:spcBef>
              <a:spcAft>
                <a:spcPct val="0"/>
              </a:spcAft>
              <a:buClr>
                <a:schemeClr val="tx1"/>
              </a:buClr>
              <a:buFont typeface="Arial" charset="0"/>
              <a:buChar char="•"/>
              <a:tabLst/>
              <a:defRPr sz="1600">
                <a:solidFill>
                  <a:srgbClr val="000C20"/>
                </a:solidFill>
                <a:latin typeface="+mn-lt"/>
                <a:ea typeface="+mn-ea"/>
                <a:cs typeface="+mn-cs"/>
              </a:defRPr>
            </a:lvl1pPr>
            <a:lvl2pPr marL="534988" indent="-265113"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mn-ea"/>
                <a:cs typeface="ＭＳ Ｐゴシック" charset="0"/>
              </a:defRPr>
            </a:lvl2pPr>
            <a:lvl3pPr marL="804863" indent="-269875"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Geneva" pitchFamily="-107" charset="-128"/>
                <a:cs typeface="Geneva" pitchFamily="-107" charset="-128"/>
              </a:defRPr>
            </a:lvl3pPr>
            <a:lvl4pPr marL="1090612"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4pPr>
            <a:lvl5pPr marL="1355725"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GB" altLang="de-DE" dirty="0"/>
              <a:t>Strain gage placed at the axial centre position</a:t>
            </a:r>
          </a:p>
          <a:p>
            <a:r>
              <a:rPr lang="en-GB" altLang="de-DE" noProof="0" dirty="0"/>
              <a:t>Measurements conducted at room temperature (25°C)</a:t>
            </a:r>
          </a:p>
          <a:p>
            <a:r>
              <a:rPr lang="en-GB" altLang="de-DE" dirty="0"/>
              <a:t>3 different C-rates (0.1C, 0.5C &amp; 1C)</a:t>
            </a:r>
          </a:p>
          <a:p>
            <a:endParaRPr lang="en-GB" altLang="de-DE" noProof="0" dirty="0"/>
          </a:p>
          <a:p>
            <a:endParaRPr lang="en-GB" altLang="de-DE" dirty="0"/>
          </a:p>
          <a:p>
            <a:pPr lvl="1"/>
            <a:endParaRPr lang="en-GB" altLang="de-DE" kern="0" dirty="0">
              <a:solidFill>
                <a:srgbClr val="000C20"/>
              </a:solidFill>
            </a:endParaRPr>
          </a:p>
          <a:p>
            <a:pPr marL="269875" lvl="1" indent="0">
              <a:buFont typeface="Arial" charset="0"/>
              <a:buNone/>
            </a:pPr>
            <a:endParaRPr lang="en-GB" altLang="de-DE" kern="0" dirty="0">
              <a:solidFill>
                <a:srgbClr val="000C20"/>
              </a:solidFill>
            </a:endParaRPr>
          </a:p>
          <a:p>
            <a:endParaRPr lang="en-GB" altLang="de-DE" kern="0" dirty="0"/>
          </a:p>
          <a:p>
            <a:endParaRPr lang="en-GB" altLang="de-DE" kern="0" dirty="0"/>
          </a:p>
        </p:txBody>
      </p:sp>
      <p:sp>
        <p:nvSpPr>
          <p:cNvPr id="4" name="Textfeld 3">
            <a:extLst>
              <a:ext uri="{FF2B5EF4-FFF2-40B4-BE49-F238E27FC236}">
                <a16:creationId xmlns:a16="http://schemas.microsoft.com/office/drawing/2014/main" id="{064466D9-34AE-B4DB-03EC-FBCF5EBA4940}"/>
              </a:ext>
            </a:extLst>
          </p:cNvPr>
          <p:cNvSpPr txBox="1"/>
          <p:nvPr/>
        </p:nvSpPr>
        <p:spPr bwMode="auto">
          <a:xfrm>
            <a:off x="4825080" y="4479420"/>
            <a:ext cx="395833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indent="0" algn="ctr">
              <a:spcBef>
                <a:spcPts val="400"/>
              </a:spcBef>
              <a:buFont typeface="Arial" charset="0"/>
              <a:buNone/>
            </a:pPr>
            <a:r>
              <a:rPr lang="en-US" sz="900" kern="0" dirty="0">
                <a:solidFill>
                  <a:schemeClr val="tx1"/>
                </a:solidFill>
              </a:rPr>
              <a:t>Figure 6: Measurement results of Samsung 35E</a:t>
            </a:r>
          </a:p>
        </p:txBody>
      </p:sp>
      <p:sp>
        <p:nvSpPr>
          <p:cNvPr id="7" name="Textfeld 6">
            <a:extLst>
              <a:ext uri="{FF2B5EF4-FFF2-40B4-BE49-F238E27FC236}">
                <a16:creationId xmlns:a16="http://schemas.microsoft.com/office/drawing/2014/main" id="{08EE78BD-E0EE-4D8D-189A-0E0EB18E0824}"/>
              </a:ext>
            </a:extLst>
          </p:cNvPr>
          <p:cNvSpPr txBox="1"/>
          <p:nvPr/>
        </p:nvSpPr>
        <p:spPr bwMode="auto">
          <a:xfrm>
            <a:off x="395536" y="2680727"/>
            <a:ext cx="3672408" cy="22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marL="269875" lvl="1" indent="0">
              <a:buNone/>
            </a:pPr>
            <a:r>
              <a:rPr lang="en-GB" altLang="de-DE" sz="1600" b="1" kern="0" dirty="0">
                <a:solidFill>
                  <a:srgbClr val="000C20"/>
                </a:solidFill>
                <a:latin typeface="+mn-lt"/>
              </a:rPr>
              <a:t>Results</a:t>
            </a:r>
          </a:p>
          <a:p>
            <a:pPr marL="555625" lvl="1" indent="-285750">
              <a:buFont typeface="Arial" panose="020B0604020202020204" pitchFamily="34" charset="0"/>
              <a:buChar char="•"/>
            </a:pPr>
            <a:r>
              <a:rPr lang="en-GB" altLang="de-DE" sz="1600" kern="0" dirty="0">
                <a:solidFill>
                  <a:srgbClr val="000C20"/>
                </a:solidFill>
                <a:latin typeface="+mn-lt"/>
              </a:rPr>
              <a:t>Increase in strain during charging, decrease during discharging</a:t>
            </a:r>
          </a:p>
          <a:p>
            <a:pPr marL="555625" lvl="1" indent="-285750">
              <a:buFont typeface="Arial" panose="020B0604020202020204" pitchFamily="34" charset="0"/>
              <a:buChar char="•"/>
            </a:pPr>
            <a:r>
              <a:rPr lang="en-GB" altLang="de-DE" sz="1600" kern="0" dirty="0">
                <a:solidFill>
                  <a:srgbClr val="000C20"/>
                </a:solidFill>
                <a:latin typeface="+mn-lt"/>
              </a:rPr>
              <a:t>Aligns with observations in literature</a:t>
            </a:r>
          </a:p>
          <a:p>
            <a:pPr marL="555625" lvl="1" indent="-285750">
              <a:buFont typeface="Arial" panose="020B0604020202020204" pitchFamily="34" charset="0"/>
              <a:buChar char="•"/>
            </a:pPr>
            <a:r>
              <a:rPr lang="en-GB" altLang="de-DE" sz="1600" kern="0" dirty="0">
                <a:solidFill>
                  <a:srgbClr val="000C20"/>
                </a:solidFill>
                <a:latin typeface="+mn-lt"/>
              </a:rPr>
              <a:t>Maximum Strain of </a:t>
            </a:r>
            <a:r>
              <a:rPr lang="en-GB" altLang="de-DE" sz="1600" b="1" kern="0" dirty="0">
                <a:solidFill>
                  <a:srgbClr val="000C20"/>
                </a:solidFill>
                <a:latin typeface="+mn-lt"/>
              </a:rPr>
              <a:t>450 </a:t>
            </a:r>
            <a:r>
              <a:rPr lang="el-GR" sz="1600" b="1" dirty="0">
                <a:solidFill>
                  <a:schemeClr val="tx1"/>
                </a:solidFill>
                <a:latin typeface="+mn-lt"/>
              </a:rPr>
              <a:t>µε</a:t>
            </a:r>
            <a:r>
              <a:rPr lang="en-GB" altLang="de-DE" sz="1600" b="1" kern="0" dirty="0">
                <a:solidFill>
                  <a:srgbClr val="000C20"/>
                </a:solidFill>
                <a:latin typeface="+mn-lt"/>
              </a:rPr>
              <a:t> </a:t>
            </a:r>
            <a:r>
              <a:rPr lang="en-GB" altLang="de-DE" sz="1600" kern="0" dirty="0">
                <a:solidFill>
                  <a:srgbClr val="000C20"/>
                </a:solidFill>
                <a:latin typeface="+mn-lt"/>
              </a:rPr>
              <a:t>(0.1C)</a:t>
            </a:r>
          </a:p>
          <a:p>
            <a:pPr marL="555625" lvl="1" indent="-285750">
              <a:buFont typeface="Arial" panose="020B0604020202020204" pitchFamily="34" charset="0"/>
              <a:buChar char="•"/>
            </a:pPr>
            <a:r>
              <a:rPr lang="en-GB" altLang="de-DE" sz="1600" kern="0" dirty="0">
                <a:solidFill>
                  <a:srgbClr val="000C20"/>
                </a:solidFill>
                <a:latin typeface="+mn-lt"/>
              </a:rPr>
              <a:t>Due to temperature increase </a:t>
            </a:r>
            <a:r>
              <a:rPr lang="en-GB" altLang="de-DE" sz="1600" b="1" kern="0" dirty="0">
                <a:solidFill>
                  <a:srgbClr val="000C20"/>
                </a:solidFill>
                <a:latin typeface="+mn-lt"/>
              </a:rPr>
              <a:t>higher strain</a:t>
            </a:r>
            <a:r>
              <a:rPr lang="en-GB" altLang="de-DE" sz="1600" kern="0" dirty="0">
                <a:solidFill>
                  <a:srgbClr val="000C20"/>
                </a:solidFill>
                <a:latin typeface="+mn-lt"/>
              </a:rPr>
              <a:t> measured </a:t>
            </a:r>
            <a:r>
              <a:rPr lang="en-GB" altLang="de-DE" sz="1600" b="1" kern="0" dirty="0">
                <a:solidFill>
                  <a:srgbClr val="000C20"/>
                </a:solidFill>
                <a:latin typeface="+mn-lt"/>
              </a:rPr>
              <a:t>at higher C-rate</a:t>
            </a:r>
            <a:br>
              <a:rPr lang="en-GB" altLang="de-DE" sz="1600" kern="0" dirty="0">
                <a:solidFill>
                  <a:srgbClr val="000C20"/>
                </a:solidFill>
                <a:latin typeface="+mn-lt"/>
              </a:rPr>
            </a:br>
            <a:endParaRPr lang="en-GB" altLang="de-DE" sz="1600" kern="0" dirty="0">
              <a:solidFill>
                <a:srgbClr val="000C20"/>
              </a:solidFill>
              <a:latin typeface="+mn-lt"/>
            </a:endParaRPr>
          </a:p>
          <a:p>
            <a:pPr indent="0">
              <a:spcBef>
                <a:spcPts val="400"/>
              </a:spcBef>
              <a:buFont typeface="Arial" charset="0"/>
              <a:buNone/>
            </a:pPr>
            <a:endParaRPr lang="en-US" sz="1600" kern="0" dirty="0" err="1">
              <a:solidFill>
                <a:schemeClr val="tx1"/>
              </a:solidFill>
              <a:latin typeface="+mn-lt"/>
            </a:endParaRPr>
          </a:p>
        </p:txBody>
      </p:sp>
      <p:pic>
        <p:nvPicPr>
          <p:cNvPr id="5" name="Grafik 4">
            <a:extLst>
              <a:ext uri="{FF2B5EF4-FFF2-40B4-BE49-F238E27FC236}">
                <a16:creationId xmlns:a16="http://schemas.microsoft.com/office/drawing/2014/main" id="{01AA2FE6-75C1-A95D-0099-B4FC8FBE0DBA}"/>
              </a:ext>
            </a:extLst>
          </p:cNvPr>
          <p:cNvPicPr>
            <a:picLocks noChangeAspect="1"/>
          </p:cNvPicPr>
          <p:nvPr/>
        </p:nvPicPr>
        <p:blipFill>
          <a:blip r:embed="rId3"/>
          <a:stretch>
            <a:fillRect/>
          </a:stretch>
        </p:blipFill>
        <p:spPr>
          <a:xfrm>
            <a:off x="2422429" y="13455"/>
            <a:ext cx="1357483" cy="686087"/>
          </a:xfrm>
          <a:prstGeom prst="rect">
            <a:avLst/>
          </a:prstGeom>
        </p:spPr>
      </p:pic>
      <p:grpSp>
        <p:nvGrpSpPr>
          <p:cNvPr id="21" name="Gruppieren 20">
            <a:extLst>
              <a:ext uri="{FF2B5EF4-FFF2-40B4-BE49-F238E27FC236}">
                <a16:creationId xmlns:a16="http://schemas.microsoft.com/office/drawing/2014/main" id="{B8B32277-8030-A370-3AF6-85277A3E22B8}"/>
              </a:ext>
            </a:extLst>
          </p:cNvPr>
          <p:cNvGrpSpPr/>
          <p:nvPr/>
        </p:nvGrpSpPr>
        <p:grpSpPr>
          <a:xfrm>
            <a:off x="3950583" y="1131590"/>
            <a:ext cx="461442" cy="1373821"/>
            <a:chOff x="1396798" y="3242931"/>
            <a:chExt cx="461442" cy="1373821"/>
          </a:xfrm>
        </p:grpSpPr>
        <p:grpSp>
          <p:nvGrpSpPr>
            <p:cNvPr id="22" name="Gruppieren 21">
              <a:extLst>
                <a:ext uri="{FF2B5EF4-FFF2-40B4-BE49-F238E27FC236}">
                  <a16:creationId xmlns:a16="http://schemas.microsoft.com/office/drawing/2014/main" id="{090B9969-9080-539D-E335-E67F522467D6}"/>
                </a:ext>
              </a:extLst>
            </p:cNvPr>
            <p:cNvGrpSpPr/>
            <p:nvPr/>
          </p:nvGrpSpPr>
          <p:grpSpPr>
            <a:xfrm>
              <a:off x="1396798" y="3242931"/>
              <a:ext cx="461442" cy="1373821"/>
              <a:chOff x="1396798" y="3242931"/>
              <a:chExt cx="461442" cy="1373821"/>
            </a:xfrm>
          </p:grpSpPr>
          <p:pic>
            <p:nvPicPr>
              <p:cNvPr id="24" name="Picture 1">
                <a:extLst>
                  <a:ext uri="{FF2B5EF4-FFF2-40B4-BE49-F238E27FC236}">
                    <a16:creationId xmlns:a16="http://schemas.microsoft.com/office/drawing/2014/main" id="{564FF260-493E-EC56-E36D-5EC84658B6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252" t="25385" r="12713" b="21269"/>
              <a:stretch/>
            </p:blipFill>
            <p:spPr bwMode="auto">
              <a:xfrm flipH="1">
                <a:off x="1396799" y="3242931"/>
                <a:ext cx="461441" cy="1373821"/>
              </a:xfrm>
              <a:prstGeom prst="rect">
                <a:avLst/>
              </a:prstGeom>
              <a:noFill/>
              <a:ln>
                <a:noFill/>
              </a:ln>
              <a:extLst>
                <a:ext uri="{53640926-AAD7-44D8-BBD7-CCE9431645EC}">
                  <a14:shadowObscured xmlns:a14="http://schemas.microsoft.com/office/drawing/2010/main"/>
                </a:ext>
              </a:extLst>
            </p:spPr>
          </p:pic>
          <p:pic>
            <p:nvPicPr>
              <p:cNvPr id="25" name="Picture 1">
                <a:extLst>
                  <a:ext uri="{FF2B5EF4-FFF2-40B4-BE49-F238E27FC236}">
                    <a16:creationId xmlns:a16="http://schemas.microsoft.com/office/drawing/2014/main" id="{E6408209-CC78-FA09-98F9-0BB439E4C8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252" t="59686" r="12713" b="34722"/>
              <a:stretch/>
            </p:blipFill>
            <p:spPr bwMode="auto">
              <a:xfrm flipH="1">
                <a:off x="1396799" y="4250139"/>
                <a:ext cx="461441" cy="144016"/>
              </a:xfrm>
              <a:prstGeom prst="rect">
                <a:avLst/>
              </a:prstGeom>
              <a:noFill/>
              <a:ln>
                <a:noFill/>
              </a:ln>
              <a:extLst>
                <a:ext uri="{53640926-AAD7-44D8-BBD7-CCE9431645EC}">
                  <a14:shadowObscured xmlns:a14="http://schemas.microsoft.com/office/drawing/2010/main"/>
                </a:ext>
              </a:extLst>
            </p:spPr>
          </p:pic>
          <p:pic>
            <p:nvPicPr>
              <p:cNvPr id="26" name="Picture 1">
                <a:extLst>
                  <a:ext uri="{FF2B5EF4-FFF2-40B4-BE49-F238E27FC236}">
                    <a16:creationId xmlns:a16="http://schemas.microsoft.com/office/drawing/2014/main" id="{0D191162-16B6-BC67-22D4-830321002D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252" t="59686" r="12713" b="35993"/>
              <a:stretch/>
            </p:blipFill>
            <p:spPr bwMode="auto">
              <a:xfrm flipH="1">
                <a:off x="1396798" y="4339255"/>
                <a:ext cx="461441" cy="111298"/>
              </a:xfrm>
              <a:prstGeom prst="rect">
                <a:avLst/>
              </a:prstGeom>
              <a:noFill/>
              <a:ln>
                <a:noFill/>
              </a:ln>
              <a:extLst>
                <a:ext uri="{53640926-AAD7-44D8-BBD7-CCE9431645EC}">
                  <a14:shadowObscured xmlns:a14="http://schemas.microsoft.com/office/drawing/2010/main"/>
                </a:ext>
              </a:extLst>
            </p:spPr>
          </p:pic>
        </p:grpSp>
        <p:pic>
          <p:nvPicPr>
            <p:cNvPr id="23" name="Picture 1">
              <a:extLst>
                <a:ext uri="{FF2B5EF4-FFF2-40B4-BE49-F238E27FC236}">
                  <a16:creationId xmlns:a16="http://schemas.microsoft.com/office/drawing/2014/main" id="{FA0E19CF-F6EF-FB41-D29C-CC771E51DF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252" t="65247" r="12713" b="27634"/>
            <a:stretch/>
          </p:blipFill>
          <p:spPr bwMode="auto">
            <a:xfrm flipH="1">
              <a:off x="1396798" y="3900584"/>
              <a:ext cx="461441" cy="183356"/>
            </a:xfrm>
            <a:prstGeom prst="rect">
              <a:avLst/>
            </a:prstGeom>
            <a:noFill/>
            <a:ln>
              <a:noFill/>
            </a:ln>
            <a:extLst>
              <a:ext uri="{53640926-AAD7-44D8-BBD7-CCE9431645EC}">
                <a14:shadowObscured xmlns:a14="http://schemas.microsoft.com/office/drawing/2010/main"/>
              </a:ext>
            </a:extLst>
          </p:spPr>
        </p:pic>
      </p:grpSp>
      <p:grpSp>
        <p:nvGrpSpPr>
          <p:cNvPr id="3" name="Gruppieren 2">
            <a:extLst>
              <a:ext uri="{FF2B5EF4-FFF2-40B4-BE49-F238E27FC236}">
                <a16:creationId xmlns:a16="http://schemas.microsoft.com/office/drawing/2014/main" id="{B57A99C3-DC48-4C24-0CDD-057EB0D7D036}"/>
              </a:ext>
            </a:extLst>
          </p:cNvPr>
          <p:cNvGrpSpPr/>
          <p:nvPr/>
        </p:nvGrpSpPr>
        <p:grpSpPr>
          <a:xfrm>
            <a:off x="4451183" y="817606"/>
            <a:ext cx="4447069" cy="3638313"/>
            <a:chOff x="842356" y="995984"/>
            <a:chExt cx="4707385" cy="3851287"/>
          </a:xfrm>
        </p:grpSpPr>
        <p:pic>
          <p:nvPicPr>
            <p:cNvPr id="8" name="Grafik 7">
              <a:extLst>
                <a:ext uri="{FF2B5EF4-FFF2-40B4-BE49-F238E27FC236}">
                  <a16:creationId xmlns:a16="http://schemas.microsoft.com/office/drawing/2014/main" id="{43969D1F-6C09-60E0-43B4-1EE49D8F520A}"/>
                </a:ext>
              </a:extLst>
            </p:cNvPr>
            <p:cNvPicPr>
              <a:picLocks noChangeAspect="1"/>
            </p:cNvPicPr>
            <p:nvPr/>
          </p:nvPicPr>
          <p:blipFill>
            <a:blip r:embed="rId5">
              <a:extLst>
                <a:ext uri="{28A0092B-C50C-407E-A947-70E740481C1C}">
                  <a14:useLocalDpi xmlns:a14="http://schemas.microsoft.com/office/drawing/2010/main" val="0"/>
                </a:ext>
              </a:extLst>
            </a:blip>
            <a:srcRect t="62945" b="7661"/>
            <a:stretch/>
          </p:blipFill>
          <p:spPr>
            <a:xfrm>
              <a:off x="842357" y="1424940"/>
              <a:ext cx="4633595" cy="1110937"/>
            </a:xfrm>
            <a:prstGeom prst="rect">
              <a:avLst/>
            </a:prstGeom>
          </p:spPr>
        </p:pic>
        <p:pic>
          <p:nvPicPr>
            <p:cNvPr id="9" name="Grafik 8">
              <a:extLst>
                <a:ext uri="{FF2B5EF4-FFF2-40B4-BE49-F238E27FC236}">
                  <a16:creationId xmlns:a16="http://schemas.microsoft.com/office/drawing/2014/main" id="{3E1D17FC-2F28-D154-AA85-28CFC937479A}"/>
                </a:ext>
              </a:extLst>
            </p:cNvPr>
            <p:cNvPicPr>
              <a:picLocks noChangeAspect="1"/>
            </p:cNvPicPr>
            <p:nvPr/>
          </p:nvPicPr>
          <p:blipFill>
            <a:blip r:embed="rId5">
              <a:extLst>
                <a:ext uri="{28A0092B-C50C-407E-A947-70E740481C1C}">
                  <a14:useLocalDpi xmlns:a14="http://schemas.microsoft.com/office/drawing/2010/main" val="0"/>
                </a:ext>
              </a:extLst>
            </a:blip>
            <a:srcRect t="10404" b="36773"/>
            <a:stretch/>
          </p:blipFill>
          <p:spPr>
            <a:xfrm>
              <a:off x="842356" y="2548884"/>
              <a:ext cx="4633595" cy="1996440"/>
            </a:xfrm>
            <a:prstGeom prst="rect">
              <a:avLst/>
            </a:prstGeom>
          </p:spPr>
        </p:pic>
        <p:pic>
          <p:nvPicPr>
            <p:cNvPr id="10" name="Grafik 9">
              <a:extLst>
                <a:ext uri="{FF2B5EF4-FFF2-40B4-BE49-F238E27FC236}">
                  <a16:creationId xmlns:a16="http://schemas.microsoft.com/office/drawing/2014/main" id="{D992B568-E66B-81D5-D3EE-8F6F34F98D40}"/>
                </a:ext>
              </a:extLst>
            </p:cNvPr>
            <p:cNvPicPr>
              <a:picLocks noChangeAspect="1"/>
            </p:cNvPicPr>
            <p:nvPr/>
          </p:nvPicPr>
          <p:blipFill>
            <a:blip r:embed="rId5">
              <a:extLst>
                <a:ext uri="{28A0092B-C50C-407E-A947-70E740481C1C}">
                  <a14:useLocalDpi xmlns:a14="http://schemas.microsoft.com/office/drawing/2010/main" val="0"/>
                </a:ext>
              </a:extLst>
            </a:blip>
            <a:srcRect b="89071"/>
            <a:stretch/>
          </p:blipFill>
          <p:spPr>
            <a:xfrm>
              <a:off x="916146" y="995984"/>
              <a:ext cx="4633595" cy="413063"/>
            </a:xfrm>
            <a:prstGeom prst="rect">
              <a:avLst/>
            </a:prstGeom>
          </p:spPr>
        </p:pic>
        <p:pic>
          <p:nvPicPr>
            <p:cNvPr id="11" name="Grafik 10">
              <a:extLst>
                <a:ext uri="{FF2B5EF4-FFF2-40B4-BE49-F238E27FC236}">
                  <a16:creationId xmlns:a16="http://schemas.microsoft.com/office/drawing/2014/main" id="{E8CF2F77-3B0D-B202-3B75-7F12F8F8B4AD}"/>
                </a:ext>
              </a:extLst>
            </p:cNvPr>
            <p:cNvPicPr>
              <a:picLocks noChangeAspect="1"/>
            </p:cNvPicPr>
            <p:nvPr/>
          </p:nvPicPr>
          <p:blipFill>
            <a:blip r:embed="rId5">
              <a:extLst>
                <a:ext uri="{28A0092B-C50C-407E-A947-70E740481C1C}">
                  <a14:useLocalDpi xmlns:a14="http://schemas.microsoft.com/office/drawing/2010/main" val="0"/>
                </a:ext>
              </a:extLst>
            </a:blip>
            <a:srcRect t="91439"/>
            <a:stretch/>
          </p:blipFill>
          <p:spPr>
            <a:xfrm>
              <a:off x="842356" y="4523734"/>
              <a:ext cx="4633595" cy="323537"/>
            </a:xfrm>
            <a:prstGeom prst="rect">
              <a:avLst/>
            </a:prstGeom>
          </p:spPr>
        </p:pic>
        <p:sp>
          <p:nvSpPr>
            <p:cNvPr id="12" name="Rechteck 11">
              <a:extLst>
                <a:ext uri="{FF2B5EF4-FFF2-40B4-BE49-F238E27FC236}">
                  <a16:creationId xmlns:a16="http://schemas.microsoft.com/office/drawing/2014/main" id="{8A014070-B526-42E5-38A7-185423B7A036}"/>
                </a:ext>
              </a:extLst>
            </p:cNvPr>
            <p:cNvSpPr/>
            <p:nvPr/>
          </p:nvSpPr>
          <p:spPr>
            <a:xfrm>
              <a:off x="1138238" y="4516751"/>
              <a:ext cx="347662" cy="701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a:extLst>
                <a:ext uri="{FF2B5EF4-FFF2-40B4-BE49-F238E27FC236}">
                  <a16:creationId xmlns:a16="http://schemas.microsoft.com/office/drawing/2014/main" id="{4E50BB7C-A3E6-C254-068B-50C699843442}"/>
                </a:ext>
              </a:extLst>
            </p:cNvPr>
            <p:cNvSpPr/>
            <p:nvPr/>
          </p:nvSpPr>
          <p:spPr>
            <a:xfrm>
              <a:off x="5005387" y="4491949"/>
              <a:ext cx="470563" cy="949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a:extLst>
                <a:ext uri="{FF2B5EF4-FFF2-40B4-BE49-F238E27FC236}">
                  <a16:creationId xmlns:a16="http://schemas.microsoft.com/office/drawing/2014/main" id="{398CE8FB-5C2A-3CFD-8353-34DDD343A5FC}"/>
                </a:ext>
              </a:extLst>
            </p:cNvPr>
            <p:cNvSpPr/>
            <p:nvPr/>
          </p:nvSpPr>
          <p:spPr>
            <a:xfrm>
              <a:off x="1566863" y="2500314"/>
              <a:ext cx="3332162" cy="1069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Gerade Verbindung mit Pfeil 16">
            <a:extLst>
              <a:ext uri="{FF2B5EF4-FFF2-40B4-BE49-F238E27FC236}">
                <a16:creationId xmlns:a16="http://schemas.microsoft.com/office/drawing/2014/main" id="{4E803A2C-0B81-D7A4-567D-1A005A256BEF}"/>
              </a:ext>
            </a:extLst>
          </p:cNvPr>
          <p:cNvCxnSpPr/>
          <p:nvPr/>
        </p:nvCxnSpPr>
        <p:spPr bwMode="auto">
          <a:xfrm flipV="1">
            <a:off x="6228184" y="1563638"/>
            <a:ext cx="72008" cy="408961"/>
          </a:xfrm>
          <a:prstGeom prst="straightConnector1">
            <a:avLst/>
          </a:prstGeom>
          <a:noFill/>
          <a:ln w="19050" cap="flat" cmpd="sng" algn="ctr">
            <a:solidFill>
              <a:srgbClr val="0070C0"/>
            </a:solidFill>
            <a:prstDash val="solid"/>
            <a:round/>
            <a:headEnd type="none" w="med" len="med"/>
            <a:tailEnd type="triangle"/>
          </a:ln>
          <a:effectLst/>
        </p:spPr>
      </p:cxnSp>
      <p:cxnSp>
        <p:nvCxnSpPr>
          <p:cNvPr id="18" name="Gerade Verbindung mit Pfeil 17">
            <a:extLst>
              <a:ext uri="{FF2B5EF4-FFF2-40B4-BE49-F238E27FC236}">
                <a16:creationId xmlns:a16="http://schemas.microsoft.com/office/drawing/2014/main" id="{96C080C5-1960-3CBE-CCBD-5DC0EA9961D4}"/>
              </a:ext>
            </a:extLst>
          </p:cNvPr>
          <p:cNvCxnSpPr>
            <a:cxnSpLocks/>
          </p:cNvCxnSpPr>
          <p:nvPr/>
        </p:nvCxnSpPr>
        <p:spPr bwMode="auto">
          <a:xfrm>
            <a:off x="6582149" y="1568040"/>
            <a:ext cx="130680" cy="390730"/>
          </a:xfrm>
          <a:prstGeom prst="straightConnector1">
            <a:avLst/>
          </a:prstGeom>
          <a:noFill/>
          <a:ln w="19050" cap="flat" cmpd="sng" algn="ctr">
            <a:solidFill>
              <a:srgbClr val="C40005"/>
            </a:solidFill>
            <a:prstDash val="solid"/>
            <a:round/>
            <a:headEnd type="none" w="med" len="med"/>
            <a:tailEnd type="triangle"/>
          </a:ln>
          <a:effectLst/>
        </p:spPr>
      </p:cxnSp>
    </p:spTree>
    <p:extLst>
      <p:ext uri="{BB962C8B-B14F-4D97-AF65-F5344CB8AC3E}">
        <p14:creationId xmlns:p14="http://schemas.microsoft.com/office/powerpoint/2010/main" val="43816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5BCD568F-59F4-996A-8287-A444391FFB1C}"/>
              </a:ext>
            </a:extLst>
          </p:cNvPr>
          <p:cNvSpPr>
            <a:spLocks noGrp="1"/>
          </p:cNvSpPr>
          <p:nvPr>
            <p:ph type="title"/>
          </p:nvPr>
        </p:nvSpPr>
        <p:spPr/>
        <p:txBody>
          <a:bodyPr wrap="square" anchor="b">
            <a:normAutofit/>
          </a:bodyPr>
          <a:lstStyle/>
          <a:p>
            <a:pPr>
              <a:lnSpc>
                <a:spcPct val="90000"/>
              </a:lnSpc>
            </a:pPr>
            <a:r>
              <a:rPr lang="en-GB" altLang="de-DE" dirty="0"/>
              <a:t>Samsung 35E</a:t>
            </a:r>
            <a:endParaRPr lang="en-GB" altLang="de-DE" noProof="0" dirty="0"/>
          </a:p>
        </p:txBody>
      </p:sp>
      <p:sp>
        <p:nvSpPr>
          <p:cNvPr id="17412" name="Foliennummernplatzhalter 3"/>
          <p:cNvSpPr>
            <a:spLocks noGrp="1"/>
          </p:cNvSpPr>
          <p:nvPr>
            <p:ph type="sldNum"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fld id="{52C2F121-D33C-9A4E-BCC9-252763084EC9}" type="slidenum">
              <a:rPr lang="de-DE" altLang="de-DE">
                <a:solidFill>
                  <a:schemeClr val="accent2"/>
                </a:solidFill>
              </a:rPr>
              <a:pPr>
                <a:spcBef>
                  <a:spcPct val="0"/>
                </a:spcBef>
                <a:spcAft>
                  <a:spcPts val="600"/>
                </a:spcAft>
                <a:buClrTx/>
                <a:buFontTx/>
                <a:buNone/>
              </a:pPr>
              <a:t>6</a:t>
            </a:fld>
            <a:endParaRPr lang="de-DE" altLang="de-DE" dirty="0">
              <a:solidFill>
                <a:schemeClr val="accent2"/>
              </a:solidFill>
            </a:endParaRPr>
          </a:p>
        </p:txBody>
      </p:sp>
      <p:sp>
        <p:nvSpPr>
          <p:cNvPr id="17413" name="Datumsplatzhalter 4"/>
          <p:cNvSpPr>
            <a:spLocks noGrp="1"/>
          </p:cNvSpPr>
          <p:nvPr>
            <p:ph type="dt" sz="half" idx="4294967295"/>
          </p:nvPr>
        </p:nvSpPr>
        <p:spPr>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fontScale="25000" lnSpcReduction="20000"/>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endParaRPr lang="de-DE" altLang="de-DE" dirty="0">
              <a:solidFill>
                <a:schemeClr val="accent2"/>
              </a:solidFill>
            </a:endParaRPr>
          </a:p>
        </p:txBody>
      </p:sp>
      <p:sp>
        <p:nvSpPr>
          <p:cNvPr id="4" name="Textfeld 3">
            <a:extLst>
              <a:ext uri="{FF2B5EF4-FFF2-40B4-BE49-F238E27FC236}">
                <a16:creationId xmlns:a16="http://schemas.microsoft.com/office/drawing/2014/main" id="{064466D9-34AE-B4DB-03EC-FBCF5EBA4940}"/>
              </a:ext>
            </a:extLst>
          </p:cNvPr>
          <p:cNvSpPr txBox="1"/>
          <p:nvPr/>
        </p:nvSpPr>
        <p:spPr bwMode="auto">
          <a:xfrm>
            <a:off x="4400603" y="4665499"/>
            <a:ext cx="435604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indent="0" algn="ctr">
              <a:spcBef>
                <a:spcPts val="400"/>
              </a:spcBef>
              <a:buFont typeface="Arial" charset="0"/>
              <a:buNone/>
            </a:pPr>
            <a:r>
              <a:rPr lang="en-US" sz="900" kern="0" dirty="0">
                <a:solidFill>
                  <a:schemeClr val="tx1"/>
                </a:solidFill>
              </a:rPr>
              <a:t>Figure 7: Measurement results for Samsung 35E of 0.1C at two different positions</a:t>
            </a:r>
          </a:p>
        </p:txBody>
      </p:sp>
      <p:sp>
        <p:nvSpPr>
          <p:cNvPr id="10" name="Inhaltsplatzhalter 10">
            <a:extLst>
              <a:ext uri="{FF2B5EF4-FFF2-40B4-BE49-F238E27FC236}">
                <a16:creationId xmlns:a16="http://schemas.microsoft.com/office/drawing/2014/main" id="{4C4923EB-21F8-5744-649D-08688647AC7B}"/>
              </a:ext>
            </a:extLst>
          </p:cNvPr>
          <p:cNvSpPr txBox="1">
            <a:spLocks/>
          </p:cNvSpPr>
          <p:nvPr/>
        </p:nvSpPr>
        <p:spPr bwMode="auto">
          <a:xfrm>
            <a:off x="683568" y="987574"/>
            <a:ext cx="3157984"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269875" indent="-269875" algn="l" rtl="0" eaLnBrk="1" fontAlgn="base" hangingPunct="1">
              <a:spcBef>
                <a:spcPts val="400"/>
              </a:spcBef>
              <a:spcAft>
                <a:spcPct val="0"/>
              </a:spcAft>
              <a:buClr>
                <a:schemeClr val="tx1"/>
              </a:buClr>
              <a:buFont typeface="Arial" charset="0"/>
              <a:buChar char="•"/>
              <a:tabLst/>
              <a:defRPr sz="1600">
                <a:solidFill>
                  <a:srgbClr val="000C20"/>
                </a:solidFill>
                <a:latin typeface="+mn-lt"/>
                <a:ea typeface="+mn-ea"/>
                <a:cs typeface="+mn-cs"/>
              </a:defRPr>
            </a:lvl1pPr>
            <a:lvl2pPr marL="534988" indent="-265113"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mn-ea"/>
                <a:cs typeface="ＭＳ Ｐゴシック" charset="0"/>
              </a:defRPr>
            </a:lvl2pPr>
            <a:lvl3pPr marL="804863" indent="-269875"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Geneva" pitchFamily="-107" charset="-128"/>
                <a:cs typeface="Geneva" pitchFamily="-107" charset="-128"/>
              </a:defRPr>
            </a:lvl3pPr>
            <a:lvl4pPr marL="1090612"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4pPr>
            <a:lvl5pPr marL="1355725"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a:lnSpc>
                <a:spcPct val="150000"/>
              </a:lnSpc>
            </a:pPr>
            <a:r>
              <a:rPr lang="en-GB" altLang="de-DE" dirty="0"/>
              <a:t>Various positions investigated </a:t>
            </a:r>
            <a:r>
              <a:rPr lang="en-GB" altLang="de-DE" dirty="0">
                <a:sym typeface="Wingdings" panose="05000000000000000000" pitchFamily="2" charset="2"/>
              </a:rPr>
              <a:t> strain gage at bottom position (negative pole)</a:t>
            </a:r>
          </a:p>
          <a:p>
            <a:pPr>
              <a:lnSpc>
                <a:spcPct val="150000"/>
              </a:lnSpc>
            </a:pPr>
            <a:r>
              <a:rPr lang="en-GB" altLang="de-DE" dirty="0">
                <a:sym typeface="Wingdings" panose="05000000000000000000" pitchFamily="2" charset="2"/>
              </a:rPr>
              <a:t>Almost </a:t>
            </a:r>
            <a:r>
              <a:rPr lang="en-GB" altLang="de-DE" b="1" dirty="0">
                <a:sym typeface="Wingdings" panose="05000000000000000000" pitchFamily="2" charset="2"/>
              </a:rPr>
              <a:t>constant shift</a:t>
            </a:r>
            <a:r>
              <a:rPr lang="en-GB" altLang="de-DE" dirty="0">
                <a:sym typeface="Wingdings" panose="05000000000000000000" pitchFamily="2" charset="2"/>
              </a:rPr>
              <a:t> in amplitude over whole SOC range  only s</a:t>
            </a:r>
            <a:r>
              <a:rPr lang="en-GB" altLang="de-DE" dirty="0"/>
              <a:t>mall deviations close to SOC 0</a:t>
            </a:r>
          </a:p>
          <a:p>
            <a:pPr>
              <a:lnSpc>
                <a:spcPct val="150000"/>
              </a:lnSpc>
            </a:pPr>
            <a:r>
              <a:rPr lang="en-GB" altLang="de-DE" dirty="0"/>
              <a:t>Various 35E cells at different positions measured </a:t>
            </a:r>
            <a:r>
              <a:rPr lang="en-GB" altLang="de-DE" dirty="0">
                <a:sym typeface="Wingdings" panose="05000000000000000000" pitchFamily="2" charset="2"/>
              </a:rPr>
              <a:t> </a:t>
            </a:r>
            <a:r>
              <a:rPr lang="en-GB" altLang="de-DE" b="1" dirty="0">
                <a:sym typeface="Wingdings" panose="05000000000000000000" pitchFamily="2" charset="2"/>
              </a:rPr>
              <a:t>all cells show similar strain behaviour</a:t>
            </a:r>
            <a:endParaRPr lang="en-GB" altLang="de-DE" b="1" dirty="0"/>
          </a:p>
          <a:p>
            <a:pPr>
              <a:lnSpc>
                <a:spcPct val="150000"/>
              </a:lnSpc>
            </a:pPr>
            <a:endParaRPr lang="en-GB" altLang="de-DE" dirty="0"/>
          </a:p>
          <a:p>
            <a:pPr>
              <a:lnSpc>
                <a:spcPct val="150000"/>
              </a:lnSpc>
            </a:pPr>
            <a:endParaRPr lang="en-GB" altLang="de-DE" noProof="0" dirty="0"/>
          </a:p>
          <a:p>
            <a:pPr>
              <a:lnSpc>
                <a:spcPct val="150000"/>
              </a:lnSpc>
            </a:pPr>
            <a:endParaRPr lang="en-GB" altLang="de-DE" dirty="0"/>
          </a:p>
          <a:p>
            <a:pPr lvl="1">
              <a:lnSpc>
                <a:spcPct val="150000"/>
              </a:lnSpc>
            </a:pPr>
            <a:endParaRPr lang="en-GB" altLang="de-DE" kern="0" dirty="0">
              <a:solidFill>
                <a:srgbClr val="000C20"/>
              </a:solidFill>
            </a:endParaRPr>
          </a:p>
          <a:p>
            <a:pPr marL="269875" lvl="1" indent="0">
              <a:lnSpc>
                <a:spcPct val="150000"/>
              </a:lnSpc>
              <a:buFont typeface="Arial" charset="0"/>
              <a:buNone/>
            </a:pPr>
            <a:endParaRPr lang="en-GB" altLang="de-DE" kern="0" dirty="0">
              <a:solidFill>
                <a:srgbClr val="000C20"/>
              </a:solidFill>
            </a:endParaRPr>
          </a:p>
          <a:p>
            <a:pPr>
              <a:lnSpc>
                <a:spcPct val="150000"/>
              </a:lnSpc>
            </a:pPr>
            <a:endParaRPr lang="en-GB" altLang="de-DE" kern="0" dirty="0"/>
          </a:p>
          <a:p>
            <a:pPr>
              <a:lnSpc>
                <a:spcPct val="150000"/>
              </a:lnSpc>
            </a:pPr>
            <a:endParaRPr lang="en-GB" altLang="de-DE" kern="0" dirty="0"/>
          </a:p>
        </p:txBody>
      </p:sp>
      <p:grpSp>
        <p:nvGrpSpPr>
          <p:cNvPr id="12" name="Gruppieren 11">
            <a:extLst>
              <a:ext uri="{FF2B5EF4-FFF2-40B4-BE49-F238E27FC236}">
                <a16:creationId xmlns:a16="http://schemas.microsoft.com/office/drawing/2014/main" id="{CB8CB89F-34FC-8799-CD22-97A9B58B90EA}"/>
              </a:ext>
            </a:extLst>
          </p:cNvPr>
          <p:cNvGrpSpPr/>
          <p:nvPr/>
        </p:nvGrpSpPr>
        <p:grpSpPr>
          <a:xfrm>
            <a:off x="3939202" y="1112316"/>
            <a:ext cx="462826" cy="1373821"/>
            <a:chOff x="2146402" y="5022361"/>
            <a:chExt cx="462826" cy="1373821"/>
          </a:xfrm>
        </p:grpSpPr>
        <p:grpSp>
          <p:nvGrpSpPr>
            <p:cNvPr id="14" name="Gruppieren 13">
              <a:extLst>
                <a:ext uri="{FF2B5EF4-FFF2-40B4-BE49-F238E27FC236}">
                  <a16:creationId xmlns:a16="http://schemas.microsoft.com/office/drawing/2014/main" id="{B5837690-599E-9477-C426-4B7CDB19466C}"/>
                </a:ext>
              </a:extLst>
            </p:cNvPr>
            <p:cNvGrpSpPr/>
            <p:nvPr/>
          </p:nvGrpSpPr>
          <p:grpSpPr>
            <a:xfrm>
              <a:off x="2146402" y="5022361"/>
              <a:ext cx="461442" cy="1373821"/>
              <a:chOff x="1396798" y="3242931"/>
              <a:chExt cx="461442" cy="1373821"/>
            </a:xfrm>
          </p:grpSpPr>
          <p:grpSp>
            <p:nvGrpSpPr>
              <p:cNvPr id="16" name="Gruppieren 15">
                <a:extLst>
                  <a:ext uri="{FF2B5EF4-FFF2-40B4-BE49-F238E27FC236}">
                    <a16:creationId xmlns:a16="http://schemas.microsoft.com/office/drawing/2014/main" id="{D87F6124-ED97-8D7B-91A2-27040DADFB66}"/>
                  </a:ext>
                </a:extLst>
              </p:cNvPr>
              <p:cNvGrpSpPr/>
              <p:nvPr/>
            </p:nvGrpSpPr>
            <p:grpSpPr>
              <a:xfrm>
                <a:off x="1396798" y="3242931"/>
                <a:ext cx="461442" cy="1373821"/>
                <a:chOff x="1396798" y="3242931"/>
                <a:chExt cx="461442" cy="1373821"/>
              </a:xfrm>
            </p:grpSpPr>
            <p:pic>
              <p:nvPicPr>
                <p:cNvPr id="18" name="Picture 1">
                  <a:extLst>
                    <a:ext uri="{FF2B5EF4-FFF2-40B4-BE49-F238E27FC236}">
                      <a16:creationId xmlns:a16="http://schemas.microsoft.com/office/drawing/2014/main" id="{288C91CB-82DD-B6D5-D007-D4F94ED5F0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52" t="25385" r="12713" b="21269"/>
                <a:stretch/>
              </p:blipFill>
              <p:spPr bwMode="auto">
                <a:xfrm flipH="1">
                  <a:off x="1396799" y="3242931"/>
                  <a:ext cx="461441" cy="1373821"/>
                </a:xfrm>
                <a:prstGeom prst="rect">
                  <a:avLst/>
                </a:prstGeom>
                <a:noFill/>
                <a:ln>
                  <a:noFill/>
                </a:ln>
                <a:extLst>
                  <a:ext uri="{53640926-AAD7-44D8-BBD7-CCE9431645EC}">
                    <a14:shadowObscured xmlns:a14="http://schemas.microsoft.com/office/drawing/2010/main"/>
                  </a:ext>
                </a:extLst>
              </p:spPr>
            </p:pic>
            <p:pic>
              <p:nvPicPr>
                <p:cNvPr id="19" name="Picture 1">
                  <a:extLst>
                    <a:ext uri="{FF2B5EF4-FFF2-40B4-BE49-F238E27FC236}">
                      <a16:creationId xmlns:a16="http://schemas.microsoft.com/office/drawing/2014/main" id="{063F3251-5286-8BD5-F4EC-FA14757127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52" t="59686" r="12713" b="34722"/>
                <a:stretch/>
              </p:blipFill>
              <p:spPr bwMode="auto">
                <a:xfrm flipH="1">
                  <a:off x="1396799" y="4250139"/>
                  <a:ext cx="461441" cy="144016"/>
                </a:xfrm>
                <a:prstGeom prst="rect">
                  <a:avLst/>
                </a:prstGeom>
                <a:noFill/>
                <a:ln>
                  <a:noFill/>
                </a:ln>
                <a:extLst>
                  <a:ext uri="{53640926-AAD7-44D8-BBD7-CCE9431645EC}">
                    <a14:shadowObscured xmlns:a14="http://schemas.microsoft.com/office/drawing/2010/main"/>
                  </a:ext>
                </a:extLst>
              </p:spPr>
            </p:pic>
            <p:pic>
              <p:nvPicPr>
                <p:cNvPr id="20" name="Picture 1">
                  <a:extLst>
                    <a:ext uri="{FF2B5EF4-FFF2-40B4-BE49-F238E27FC236}">
                      <a16:creationId xmlns:a16="http://schemas.microsoft.com/office/drawing/2014/main" id="{6BD662EA-C96A-5085-5BFA-6B655ED2A2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52" t="59686" r="12713" b="35993"/>
                <a:stretch/>
              </p:blipFill>
              <p:spPr bwMode="auto">
                <a:xfrm flipH="1">
                  <a:off x="1396798" y="4339255"/>
                  <a:ext cx="461441" cy="111298"/>
                </a:xfrm>
                <a:prstGeom prst="rect">
                  <a:avLst/>
                </a:prstGeom>
                <a:noFill/>
                <a:ln>
                  <a:noFill/>
                </a:ln>
                <a:extLst>
                  <a:ext uri="{53640926-AAD7-44D8-BBD7-CCE9431645EC}">
                    <a14:shadowObscured xmlns:a14="http://schemas.microsoft.com/office/drawing/2010/main"/>
                  </a:ext>
                </a:extLst>
              </p:spPr>
            </p:pic>
          </p:grpSp>
          <p:pic>
            <p:nvPicPr>
              <p:cNvPr id="17" name="Picture 1">
                <a:extLst>
                  <a:ext uri="{FF2B5EF4-FFF2-40B4-BE49-F238E27FC236}">
                    <a16:creationId xmlns:a16="http://schemas.microsoft.com/office/drawing/2014/main" id="{74728EEF-1198-89C4-6024-EBB68C53C3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52" t="65247" r="12713" b="27634"/>
              <a:stretch/>
            </p:blipFill>
            <p:spPr bwMode="auto">
              <a:xfrm flipH="1">
                <a:off x="1396798" y="3900584"/>
                <a:ext cx="461441" cy="183356"/>
              </a:xfrm>
              <a:prstGeom prst="rect">
                <a:avLst/>
              </a:prstGeom>
              <a:noFill/>
              <a:ln>
                <a:noFill/>
              </a:ln>
              <a:extLst>
                <a:ext uri="{53640926-AAD7-44D8-BBD7-CCE9431645EC}">
                  <a14:shadowObscured xmlns:a14="http://schemas.microsoft.com/office/drawing/2010/main"/>
                </a:ext>
              </a:extLst>
            </p:spPr>
          </p:pic>
        </p:grpSp>
        <p:pic>
          <p:nvPicPr>
            <p:cNvPr id="15" name="Picture 1">
              <a:extLst>
                <a:ext uri="{FF2B5EF4-FFF2-40B4-BE49-F238E27FC236}">
                  <a16:creationId xmlns:a16="http://schemas.microsoft.com/office/drawing/2014/main" id="{B6E20BFB-9F3E-3A28-49CD-21B32EB00A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52" t="50412" r="12713" b="40711"/>
            <a:stretch/>
          </p:blipFill>
          <p:spPr bwMode="auto">
            <a:xfrm flipH="1">
              <a:off x="2147787" y="6005763"/>
              <a:ext cx="461441" cy="228600"/>
            </a:xfrm>
            <a:prstGeom prst="rect">
              <a:avLst/>
            </a:prstGeom>
            <a:noFill/>
            <a:ln>
              <a:noFill/>
            </a:ln>
            <a:extLst>
              <a:ext uri="{53640926-AAD7-44D8-BBD7-CCE9431645EC}">
                <a14:shadowObscured xmlns:a14="http://schemas.microsoft.com/office/drawing/2010/main"/>
              </a:ext>
            </a:extLst>
          </p:spPr>
        </p:pic>
      </p:grpSp>
      <p:grpSp>
        <p:nvGrpSpPr>
          <p:cNvPr id="3" name="Gruppieren 2">
            <a:extLst>
              <a:ext uri="{FF2B5EF4-FFF2-40B4-BE49-F238E27FC236}">
                <a16:creationId xmlns:a16="http://schemas.microsoft.com/office/drawing/2014/main" id="{D99BC928-53CC-49DA-03E8-98C550644A33}"/>
              </a:ext>
            </a:extLst>
          </p:cNvPr>
          <p:cNvGrpSpPr/>
          <p:nvPr/>
        </p:nvGrpSpPr>
        <p:grpSpPr>
          <a:xfrm>
            <a:off x="4402028" y="853016"/>
            <a:ext cx="4436512" cy="3806966"/>
            <a:chOff x="603486" y="1927354"/>
            <a:chExt cx="4436512" cy="3806966"/>
          </a:xfrm>
        </p:grpSpPr>
        <p:pic>
          <p:nvPicPr>
            <p:cNvPr id="7" name="Picture 1">
              <a:extLst>
                <a:ext uri="{FF2B5EF4-FFF2-40B4-BE49-F238E27FC236}">
                  <a16:creationId xmlns:a16="http://schemas.microsoft.com/office/drawing/2014/main" id="{50E774E3-D412-F373-6E6E-918BDB984F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t="64966" r="24127" b="4456"/>
            <a:stretch/>
          </p:blipFill>
          <p:spPr bwMode="auto">
            <a:xfrm>
              <a:off x="683954" y="2346960"/>
              <a:ext cx="4356044" cy="1155700"/>
            </a:xfrm>
            <a:prstGeom prst="rect">
              <a:avLst/>
            </a:prstGeom>
            <a:noFill/>
            <a:ln>
              <a:noFill/>
            </a:ln>
            <a:extLst>
              <a:ext uri="{53640926-AAD7-44D8-BBD7-CCE9431645EC}">
                <a14:shadowObscured xmlns:a14="http://schemas.microsoft.com/office/drawing/2010/main"/>
              </a:ext>
            </a:extLst>
          </p:spPr>
        </p:pic>
        <p:pic>
          <p:nvPicPr>
            <p:cNvPr id="8" name="Picture 1">
              <a:extLst>
                <a:ext uri="{FF2B5EF4-FFF2-40B4-BE49-F238E27FC236}">
                  <a16:creationId xmlns:a16="http://schemas.microsoft.com/office/drawing/2014/main" id="{54C21E98-EC71-C6B9-21D7-1CE81B1D08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24127" b="88898"/>
            <a:stretch/>
          </p:blipFill>
          <p:spPr bwMode="auto">
            <a:xfrm>
              <a:off x="683954" y="1927354"/>
              <a:ext cx="4356044" cy="419606"/>
            </a:xfrm>
            <a:prstGeom prst="rect">
              <a:avLst/>
            </a:prstGeom>
            <a:noFill/>
            <a:ln>
              <a:noFill/>
            </a:ln>
            <a:extLst>
              <a:ext uri="{53640926-AAD7-44D8-BBD7-CCE9431645EC}">
                <a14:shadowObscured xmlns:a14="http://schemas.microsoft.com/office/drawing/2010/main"/>
              </a:ext>
            </a:extLst>
          </p:spPr>
        </p:pic>
        <p:pic>
          <p:nvPicPr>
            <p:cNvPr id="11" name="Picture 1">
              <a:extLst>
                <a:ext uri="{FF2B5EF4-FFF2-40B4-BE49-F238E27FC236}">
                  <a16:creationId xmlns:a16="http://schemas.microsoft.com/office/drawing/2014/main" id="{38630264-8A54-14C9-68EC-F980D37CDF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t="11357" r="24127" b="34610"/>
            <a:stretch/>
          </p:blipFill>
          <p:spPr bwMode="auto">
            <a:xfrm>
              <a:off x="683954" y="3462590"/>
              <a:ext cx="4356044" cy="2042160"/>
            </a:xfrm>
            <a:prstGeom prst="rect">
              <a:avLst/>
            </a:prstGeom>
            <a:noFill/>
            <a:ln>
              <a:noFill/>
            </a:ln>
            <a:extLst>
              <a:ext uri="{53640926-AAD7-44D8-BBD7-CCE9431645EC}">
                <a14:shadowObscured xmlns:a14="http://schemas.microsoft.com/office/drawing/2010/main"/>
              </a:ext>
            </a:extLst>
          </p:spPr>
        </p:pic>
        <p:pic>
          <p:nvPicPr>
            <p:cNvPr id="13" name="Picture 4">
              <a:extLst>
                <a:ext uri="{FF2B5EF4-FFF2-40B4-BE49-F238E27FC236}">
                  <a16:creationId xmlns:a16="http://schemas.microsoft.com/office/drawing/2014/main" id="{78738BF5-CC14-8AE9-49EC-DE4F5594C34A}"/>
                </a:ext>
              </a:extLst>
            </p:cNvPr>
            <p:cNvPicPr>
              <a:picLocks noChangeAspect="1"/>
            </p:cNvPicPr>
            <p:nvPr/>
          </p:nvPicPr>
          <p:blipFill>
            <a:blip r:embed="rId4">
              <a:extLst>
                <a:ext uri="{28A0092B-C50C-407E-A947-70E740481C1C}">
                  <a14:useLocalDpi xmlns:a14="http://schemas.microsoft.com/office/drawing/2010/main" val="0"/>
                </a:ext>
              </a:extLst>
            </a:blip>
            <a:srcRect t="92367"/>
            <a:stretch/>
          </p:blipFill>
          <p:spPr bwMode="auto">
            <a:xfrm>
              <a:off x="603486" y="5438332"/>
              <a:ext cx="4356044" cy="295988"/>
            </a:xfrm>
            <a:prstGeom prst="rect">
              <a:avLst/>
            </a:prstGeom>
            <a:noFill/>
            <a:ln>
              <a:noFill/>
            </a:ln>
          </p:spPr>
        </p:pic>
        <p:sp>
          <p:nvSpPr>
            <p:cNvPr id="21" name="Rechteck 20">
              <a:extLst>
                <a:ext uri="{FF2B5EF4-FFF2-40B4-BE49-F238E27FC236}">
                  <a16:creationId xmlns:a16="http://schemas.microsoft.com/office/drawing/2014/main" id="{31F7CAA1-6755-B8DF-A63F-1E80EB4D2F3A}"/>
                </a:ext>
              </a:extLst>
            </p:cNvPr>
            <p:cNvSpPr/>
            <p:nvPr/>
          </p:nvSpPr>
          <p:spPr>
            <a:xfrm>
              <a:off x="825500" y="5435600"/>
              <a:ext cx="323850" cy="862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eck 21">
              <a:extLst>
                <a:ext uri="{FF2B5EF4-FFF2-40B4-BE49-F238E27FC236}">
                  <a16:creationId xmlns:a16="http://schemas.microsoft.com/office/drawing/2014/main" id="{9D9AD9CF-7FFC-D544-127C-728349A91B7E}"/>
                </a:ext>
              </a:extLst>
            </p:cNvPr>
            <p:cNvSpPr/>
            <p:nvPr/>
          </p:nvSpPr>
          <p:spPr>
            <a:xfrm>
              <a:off x="1200150" y="3378200"/>
              <a:ext cx="3371850" cy="1478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Grafik 1">
            <a:extLst>
              <a:ext uri="{FF2B5EF4-FFF2-40B4-BE49-F238E27FC236}">
                <a16:creationId xmlns:a16="http://schemas.microsoft.com/office/drawing/2014/main" id="{C499457E-F113-F3A6-EC5A-54352637562F}"/>
              </a:ext>
            </a:extLst>
          </p:cNvPr>
          <p:cNvPicPr>
            <a:picLocks noChangeAspect="1"/>
          </p:cNvPicPr>
          <p:nvPr/>
        </p:nvPicPr>
        <p:blipFill>
          <a:blip r:embed="rId5"/>
          <a:stretch>
            <a:fillRect/>
          </a:stretch>
        </p:blipFill>
        <p:spPr>
          <a:xfrm>
            <a:off x="2422429" y="13455"/>
            <a:ext cx="1357483" cy="686087"/>
          </a:xfrm>
          <a:prstGeom prst="rect">
            <a:avLst/>
          </a:prstGeom>
        </p:spPr>
      </p:pic>
    </p:spTree>
    <p:extLst>
      <p:ext uri="{BB962C8B-B14F-4D97-AF65-F5344CB8AC3E}">
        <p14:creationId xmlns:p14="http://schemas.microsoft.com/office/powerpoint/2010/main" val="2710943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6E8D646-9A44-0DCF-6080-DA1213C8FFCF}"/>
              </a:ext>
            </a:extLst>
          </p:cNvPr>
          <p:cNvPicPr>
            <a:picLocks noChangeAspect="1"/>
          </p:cNvPicPr>
          <p:nvPr/>
        </p:nvPicPr>
        <p:blipFill>
          <a:blip r:embed="rId3"/>
          <a:srcRect t="10120"/>
          <a:stretch>
            <a:fillRect/>
          </a:stretch>
        </p:blipFill>
        <p:spPr>
          <a:xfrm>
            <a:off x="2350421" y="32091"/>
            <a:ext cx="1357483" cy="667451"/>
          </a:xfrm>
          <a:prstGeom prst="rect">
            <a:avLst/>
          </a:prstGeom>
        </p:spPr>
      </p:pic>
      <p:sp>
        <p:nvSpPr>
          <p:cNvPr id="13" name="Titel 8">
            <a:extLst>
              <a:ext uri="{FF2B5EF4-FFF2-40B4-BE49-F238E27FC236}">
                <a16:creationId xmlns:a16="http://schemas.microsoft.com/office/drawing/2014/main" id="{C0B6F690-64F5-F4D0-5F15-D5B92350A864}"/>
              </a:ext>
            </a:extLst>
          </p:cNvPr>
          <p:cNvSpPr>
            <a:spLocks noGrp="1"/>
          </p:cNvSpPr>
          <p:nvPr>
            <p:ph type="title"/>
          </p:nvPr>
        </p:nvSpPr>
        <p:spPr/>
        <p:txBody>
          <a:bodyPr wrap="square" anchor="b">
            <a:noAutofit/>
          </a:bodyPr>
          <a:lstStyle/>
          <a:p>
            <a:pPr>
              <a:lnSpc>
                <a:spcPct val="90000"/>
              </a:lnSpc>
            </a:pPr>
            <a:r>
              <a:rPr lang="en-GB" altLang="de-DE" dirty="0"/>
              <a:t>Samsung 29E</a:t>
            </a:r>
            <a:endParaRPr lang="en-GB" altLang="de-DE" noProof="0" dirty="0"/>
          </a:p>
        </p:txBody>
      </p:sp>
      <p:sp>
        <p:nvSpPr>
          <p:cNvPr id="17412" name="Foliennummernplatzhalter 3"/>
          <p:cNvSpPr>
            <a:spLocks noGrp="1"/>
          </p:cNvSpPr>
          <p:nvPr>
            <p:ph type="sldNum"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fld id="{52C2F121-D33C-9A4E-BCC9-252763084EC9}" type="slidenum">
              <a:rPr lang="de-DE" altLang="de-DE">
                <a:solidFill>
                  <a:schemeClr val="accent2"/>
                </a:solidFill>
              </a:rPr>
              <a:pPr>
                <a:spcBef>
                  <a:spcPct val="0"/>
                </a:spcBef>
                <a:spcAft>
                  <a:spcPts val="600"/>
                </a:spcAft>
                <a:buClrTx/>
                <a:buFontTx/>
                <a:buNone/>
              </a:pPr>
              <a:t>7</a:t>
            </a:fld>
            <a:endParaRPr lang="de-DE" altLang="de-DE" dirty="0">
              <a:solidFill>
                <a:schemeClr val="accent2"/>
              </a:solidFill>
            </a:endParaRPr>
          </a:p>
        </p:txBody>
      </p:sp>
      <p:sp>
        <p:nvSpPr>
          <p:cNvPr id="17413" name="Datumsplatzhalter 4"/>
          <p:cNvSpPr>
            <a:spLocks noGrp="1"/>
          </p:cNvSpPr>
          <p:nvPr>
            <p:ph type="dt" sz="half" idx="4294967295"/>
          </p:nvPr>
        </p:nvSpPr>
        <p:spPr>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fontScale="25000" lnSpcReduction="20000"/>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endParaRPr lang="de-DE" altLang="de-DE" dirty="0">
              <a:solidFill>
                <a:schemeClr val="accent2"/>
              </a:solidFill>
            </a:endParaRPr>
          </a:p>
        </p:txBody>
      </p:sp>
      <p:sp>
        <p:nvSpPr>
          <p:cNvPr id="4" name="Textfeld 3">
            <a:extLst>
              <a:ext uri="{FF2B5EF4-FFF2-40B4-BE49-F238E27FC236}">
                <a16:creationId xmlns:a16="http://schemas.microsoft.com/office/drawing/2014/main" id="{064466D9-34AE-B4DB-03EC-FBCF5EBA4940}"/>
              </a:ext>
            </a:extLst>
          </p:cNvPr>
          <p:cNvSpPr txBox="1"/>
          <p:nvPr/>
        </p:nvSpPr>
        <p:spPr bwMode="auto">
          <a:xfrm>
            <a:off x="4786755" y="4583075"/>
            <a:ext cx="395833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indent="0" algn="ctr">
              <a:spcBef>
                <a:spcPts val="400"/>
              </a:spcBef>
              <a:buFont typeface="Arial" charset="0"/>
              <a:buNone/>
            </a:pPr>
            <a:r>
              <a:rPr lang="en-US" sz="900" kern="0" dirty="0">
                <a:solidFill>
                  <a:schemeClr val="tx1"/>
                </a:solidFill>
              </a:rPr>
              <a:t>Figure 8: Measurement results of Samsung 29E</a:t>
            </a:r>
          </a:p>
        </p:txBody>
      </p:sp>
      <p:sp>
        <p:nvSpPr>
          <p:cNvPr id="8" name="Inhaltsplatzhalter 10">
            <a:extLst>
              <a:ext uri="{FF2B5EF4-FFF2-40B4-BE49-F238E27FC236}">
                <a16:creationId xmlns:a16="http://schemas.microsoft.com/office/drawing/2014/main" id="{EBE5EA64-AD9F-DFBA-8EAA-0780D83C7A70}"/>
              </a:ext>
            </a:extLst>
          </p:cNvPr>
          <p:cNvSpPr txBox="1">
            <a:spLocks/>
          </p:cNvSpPr>
          <p:nvPr/>
        </p:nvSpPr>
        <p:spPr bwMode="auto">
          <a:xfrm>
            <a:off x="665501" y="915566"/>
            <a:ext cx="3258428" cy="173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9875" indent="-269875" algn="l" rtl="0" eaLnBrk="1" fontAlgn="base" hangingPunct="1">
              <a:spcBef>
                <a:spcPts val="400"/>
              </a:spcBef>
              <a:spcAft>
                <a:spcPct val="0"/>
              </a:spcAft>
              <a:buClr>
                <a:schemeClr val="tx1"/>
              </a:buClr>
              <a:buFont typeface="Arial" charset="0"/>
              <a:buChar char="•"/>
              <a:tabLst/>
              <a:defRPr sz="1600">
                <a:solidFill>
                  <a:srgbClr val="000C20"/>
                </a:solidFill>
                <a:latin typeface="+mn-lt"/>
                <a:ea typeface="+mn-ea"/>
                <a:cs typeface="+mn-cs"/>
              </a:defRPr>
            </a:lvl1pPr>
            <a:lvl2pPr marL="534988" indent="-265113"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mn-ea"/>
                <a:cs typeface="ＭＳ Ｐゴシック" charset="0"/>
              </a:defRPr>
            </a:lvl2pPr>
            <a:lvl3pPr marL="804863" indent="-269875"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Geneva" pitchFamily="-107" charset="-128"/>
                <a:cs typeface="Geneva" pitchFamily="-107" charset="-128"/>
              </a:defRPr>
            </a:lvl3pPr>
            <a:lvl4pPr marL="1090612"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4pPr>
            <a:lvl5pPr marL="1355725"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GB" altLang="de-DE" dirty="0"/>
              <a:t>Strain gage placed at the axial centre position</a:t>
            </a:r>
          </a:p>
          <a:p>
            <a:r>
              <a:rPr lang="en-GB" altLang="de-DE" noProof="0" dirty="0"/>
              <a:t>Measurements conducted at room temperature </a:t>
            </a:r>
          </a:p>
          <a:p>
            <a:r>
              <a:rPr lang="en-GB" altLang="de-DE" dirty="0"/>
              <a:t>Two different C-rates (0.1C &amp; 0.5C)</a:t>
            </a:r>
          </a:p>
          <a:p>
            <a:pPr marL="0" indent="0">
              <a:buNone/>
            </a:pPr>
            <a:endParaRPr lang="en-GB" altLang="de-DE" dirty="0"/>
          </a:p>
          <a:p>
            <a:pPr lvl="1"/>
            <a:endParaRPr lang="en-GB" altLang="de-DE" kern="0" dirty="0">
              <a:solidFill>
                <a:srgbClr val="000C20"/>
              </a:solidFill>
            </a:endParaRPr>
          </a:p>
          <a:p>
            <a:pPr marL="269875" lvl="1" indent="0">
              <a:buFont typeface="Arial" charset="0"/>
              <a:buNone/>
            </a:pPr>
            <a:endParaRPr lang="en-GB" altLang="de-DE" kern="0" dirty="0">
              <a:solidFill>
                <a:srgbClr val="000C20"/>
              </a:solidFill>
            </a:endParaRPr>
          </a:p>
          <a:p>
            <a:endParaRPr lang="en-GB" altLang="de-DE" kern="0" dirty="0"/>
          </a:p>
          <a:p>
            <a:endParaRPr lang="en-GB" altLang="de-DE" kern="0" dirty="0"/>
          </a:p>
        </p:txBody>
      </p:sp>
      <p:sp>
        <p:nvSpPr>
          <p:cNvPr id="9" name="Textfeld 8">
            <a:extLst>
              <a:ext uri="{FF2B5EF4-FFF2-40B4-BE49-F238E27FC236}">
                <a16:creationId xmlns:a16="http://schemas.microsoft.com/office/drawing/2014/main" id="{274B88D4-EFE3-B1C2-981B-9236F9E244FB}"/>
              </a:ext>
            </a:extLst>
          </p:cNvPr>
          <p:cNvSpPr txBox="1"/>
          <p:nvPr/>
        </p:nvSpPr>
        <p:spPr bwMode="auto">
          <a:xfrm>
            <a:off x="368930" y="2355726"/>
            <a:ext cx="3759940" cy="275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marL="269875" lvl="1" indent="0">
              <a:buNone/>
            </a:pPr>
            <a:r>
              <a:rPr lang="en-GB" altLang="de-DE" sz="1600" b="1" kern="0" dirty="0">
                <a:solidFill>
                  <a:srgbClr val="000C20"/>
                </a:solidFill>
                <a:latin typeface="+mn-lt"/>
              </a:rPr>
              <a:t>Results</a:t>
            </a:r>
          </a:p>
          <a:p>
            <a:pPr marL="555625" lvl="1" indent="-285750">
              <a:buFont typeface="Arial" panose="020B0604020202020204" pitchFamily="34" charset="0"/>
              <a:buChar char="•"/>
            </a:pPr>
            <a:r>
              <a:rPr lang="en-GB" altLang="de-DE" sz="1600" b="1" kern="0" dirty="0">
                <a:solidFill>
                  <a:srgbClr val="000C20"/>
                </a:solidFill>
                <a:latin typeface="+mn-lt"/>
              </a:rPr>
              <a:t>Inverse</a:t>
            </a:r>
            <a:r>
              <a:rPr lang="en-GB" altLang="de-DE" sz="1600" kern="0" dirty="0">
                <a:solidFill>
                  <a:srgbClr val="000C20"/>
                </a:solidFill>
                <a:latin typeface="+mn-lt"/>
              </a:rPr>
              <a:t> strain behaviour measured:</a:t>
            </a:r>
            <a:br>
              <a:rPr lang="en-GB" altLang="de-DE" sz="1600" kern="0" dirty="0">
                <a:solidFill>
                  <a:srgbClr val="000C20"/>
                </a:solidFill>
                <a:latin typeface="+mn-lt"/>
              </a:rPr>
            </a:br>
            <a:r>
              <a:rPr lang="en-GB" altLang="de-DE" sz="1600" kern="0" dirty="0">
                <a:solidFill>
                  <a:srgbClr val="000C20"/>
                </a:solidFill>
                <a:latin typeface="+mn-lt"/>
              </a:rPr>
              <a:t>decrease during discharging </a:t>
            </a:r>
            <a:br>
              <a:rPr lang="en-GB" altLang="de-DE" sz="1600" kern="0" dirty="0">
                <a:solidFill>
                  <a:srgbClr val="000C20"/>
                </a:solidFill>
                <a:latin typeface="+mn-lt"/>
              </a:rPr>
            </a:br>
            <a:r>
              <a:rPr lang="en-GB" altLang="de-DE" sz="1600" kern="0" dirty="0">
                <a:solidFill>
                  <a:srgbClr val="000C20"/>
                </a:solidFill>
                <a:latin typeface="+mn-lt"/>
              </a:rPr>
              <a:t>increase during charging</a:t>
            </a:r>
          </a:p>
          <a:p>
            <a:pPr marL="555625" lvl="1" indent="-285750">
              <a:buFont typeface="Arial" panose="020B0604020202020204" pitchFamily="34" charset="0"/>
              <a:buChar char="•"/>
            </a:pPr>
            <a:r>
              <a:rPr lang="en-GB" altLang="de-DE" sz="1600" kern="0" dirty="0">
                <a:solidFill>
                  <a:srgbClr val="000C20"/>
                </a:solidFill>
                <a:latin typeface="+mn-lt"/>
              </a:rPr>
              <a:t>Does not align with underlying electro-chemical theory</a:t>
            </a:r>
          </a:p>
          <a:p>
            <a:pPr marL="555625" lvl="1" indent="-285750">
              <a:buFont typeface="Arial" panose="020B0604020202020204" pitchFamily="34" charset="0"/>
              <a:buChar char="•"/>
            </a:pPr>
            <a:r>
              <a:rPr lang="en-GB" altLang="de-DE" sz="1600" b="1" kern="0" dirty="0">
                <a:solidFill>
                  <a:srgbClr val="000C20"/>
                </a:solidFill>
                <a:latin typeface="+mn-lt"/>
              </a:rPr>
              <a:t>Negative Strain </a:t>
            </a:r>
            <a:r>
              <a:rPr lang="en-GB" altLang="de-DE" sz="1600" kern="0" dirty="0">
                <a:solidFill>
                  <a:srgbClr val="000C20"/>
                </a:solidFill>
                <a:latin typeface="+mn-lt"/>
              </a:rPr>
              <a:t>at SOC100 of around </a:t>
            </a:r>
            <a:br>
              <a:rPr lang="en-GB" altLang="de-DE" sz="1600" kern="0" dirty="0">
                <a:solidFill>
                  <a:srgbClr val="000C20"/>
                </a:solidFill>
                <a:latin typeface="+mn-lt"/>
              </a:rPr>
            </a:br>
            <a:r>
              <a:rPr lang="en-GB" altLang="de-DE" sz="1600" kern="0" dirty="0">
                <a:solidFill>
                  <a:srgbClr val="000C20"/>
                </a:solidFill>
                <a:latin typeface="+mn-lt"/>
              </a:rPr>
              <a:t>– 50</a:t>
            </a:r>
            <a:r>
              <a:rPr lang="el-GR" sz="1600" dirty="0">
                <a:solidFill>
                  <a:schemeClr val="tx1"/>
                </a:solidFill>
                <a:latin typeface="+mn-lt"/>
              </a:rPr>
              <a:t>µε</a:t>
            </a:r>
            <a:r>
              <a:rPr lang="en-GB" altLang="de-DE" sz="1600" kern="0" dirty="0">
                <a:solidFill>
                  <a:schemeClr val="tx1"/>
                </a:solidFill>
                <a:latin typeface="+mn-lt"/>
              </a:rPr>
              <a:t> </a:t>
            </a:r>
            <a:r>
              <a:rPr lang="en-GB" altLang="de-DE" sz="1600" kern="0" dirty="0">
                <a:solidFill>
                  <a:srgbClr val="000C20"/>
                </a:solidFill>
                <a:latin typeface="+mn-lt"/>
              </a:rPr>
              <a:t>measured</a:t>
            </a:r>
          </a:p>
          <a:p>
            <a:pPr marL="269875" lvl="1"/>
            <a:br>
              <a:rPr lang="en-GB" altLang="de-DE" sz="1600" kern="0" dirty="0">
                <a:solidFill>
                  <a:srgbClr val="000C20"/>
                </a:solidFill>
                <a:latin typeface="+mn-lt"/>
              </a:rPr>
            </a:br>
            <a:endParaRPr lang="en-GB" altLang="de-DE" sz="1600" kern="0" dirty="0">
              <a:solidFill>
                <a:srgbClr val="000C20"/>
              </a:solidFill>
              <a:latin typeface="+mn-lt"/>
            </a:endParaRPr>
          </a:p>
          <a:p>
            <a:pPr indent="0">
              <a:spcBef>
                <a:spcPts val="400"/>
              </a:spcBef>
              <a:buFont typeface="Arial" charset="0"/>
              <a:buNone/>
            </a:pPr>
            <a:endParaRPr lang="en-US" sz="1600" kern="0" dirty="0" err="1">
              <a:solidFill>
                <a:schemeClr val="tx1"/>
              </a:solidFill>
              <a:latin typeface="+mn-lt"/>
            </a:endParaRPr>
          </a:p>
        </p:txBody>
      </p:sp>
      <p:grpSp>
        <p:nvGrpSpPr>
          <p:cNvPr id="2" name="Gruppieren 1">
            <a:extLst>
              <a:ext uri="{FF2B5EF4-FFF2-40B4-BE49-F238E27FC236}">
                <a16:creationId xmlns:a16="http://schemas.microsoft.com/office/drawing/2014/main" id="{31E99706-479D-8AF8-B3C1-F99699CF615F}"/>
              </a:ext>
            </a:extLst>
          </p:cNvPr>
          <p:cNvGrpSpPr/>
          <p:nvPr/>
        </p:nvGrpSpPr>
        <p:grpSpPr>
          <a:xfrm>
            <a:off x="4500439" y="815578"/>
            <a:ext cx="4530970" cy="3782637"/>
            <a:chOff x="954448" y="1140515"/>
            <a:chExt cx="4027372" cy="3362213"/>
          </a:xfrm>
        </p:grpSpPr>
        <p:pic>
          <p:nvPicPr>
            <p:cNvPr id="5" name="Picture 1">
              <a:extLst>
                <a:ext uri="{FF2B5EF4-FFF2-40B4-BE49-F238E27FC236}">
                  <a16:creationId xmlns:a16="http://schemas.microsoft.com/office/drawing/2014/main" id="{73FF8396-9CC5-6B12-A79D-09DF3D965A50}"/>
                </a:ext>
              </a:extLst>
            </p:cNvPr>
            <p:cNvPicPr>
              <a:picLocks noChangeAspect="1"/>
            </p:cNvPicPr>
            <p:nvPr/>
          </p:nvPicPr>
          <p:blipFill>
            <a:blip r:embed="rId4">
              <a:extLst>
                <a:ext uri="{28A0092B-C50C-407E-A947-70E740481C1C}">
                  <a14:useLocalDpi xmlns:a14="http://schemas.microsoft.com/office/drawing/2010/main" val="0"/>
                </a:ext>
              </a:extLst>
            </a:blip>
            <a:srcRect t="63177" b="7600"/>
            <a:stretch/>
          </p:blipFill>
          <p:spPr bwMode="auto">
            <a:xfrm>
              <a:off x="954449" y="1316355"/>
              <a:ext cx="4027371" cy="1000125"/>
            </a:xfrm>
            <a:prstGeom prst="rect">
              <a:avLst/>
            </a:prstGeom>
            <a:noFill/>
            <a:ln>
              <a:noFill/>
            </a:ln>
          </p:spPr>
        </p:pic>
        <p:pic>
          <p:nvPicPr>
            <p:cNvPr id="7" name="Picture 1">
              <a:extLst>
                <a:ext uri="{FF2B5EF4-FFF2-40B4-BE49-F238E27FC236}">
                  <a16:creationId xmlns:a16="http://schemas.microsoft.com/office/drawing/2014/main" id="{E1480B8B-38E7-3D63-5992-79427BDE3356}"/>
                </a:ext>
              </a:extLst>
            </p:cNvPr>
            <p:cNvPicPr>
              <a:picLocks noChangeAspect="1"/>
            </p:cNvPicPr>
            <p:nvPr/>
          </p:nvPicPr>
          <p:blipFill>
            <a:blip r:embed="rId4">
              <a:extLst>
                <a:ext uri="{28A0092B-C50C-407E-A947-70E740481C1C}">
                  <a14:useLocalDpi xmlns:a14="http://schemas.microsoft.com/office/drawing/2010/main" val="0"/>
                </a:ext>
              </a:extLst>
            </a:blip>
            <a:srcRect t="6753" b="36815"/>
            <a:stretch/>
          </p:blipFill>
          <p:spPr bwMode="auto">
            <a:xfrm>
              <a:off x="954448" y="2333002"/>
              <a:ext cx="4027371" cy="1931349"/>
            </a:xfrm>
            <a:prstGeom prst="rect">
              <a:avLst/>
            </a:prstGeom>
            <a:noFill/>
            <a:ln>
              <a:noFill/>
            </a:ln>
          </p:spPr>
        </p:pic>
        <p:pic>
          <p:nvPicPr>
            <p:cNvPr id="12" name="Picture 1">
              <a:extLst>
                <a:ext uri="{FF2B5EF4-FFF2-40B4-BE49-F238E27FC236}">
                  <a16:creationId xmlns:a16="http://schemas.microsoft.com/office/drawing/2014/main" id="{CC316C37-3AF8-12E4-8229-125299DF7BF2}"/>
                </a:ext>
              </a:extLst>
            </p:cNvPr>
            <p:cNvPicPr>
              <a:picLocks noChangeAspect="1"/>
            </p:cNvPicPr>
            <p:nvPr/>
          </p:nvPicPr>
          <p:blipFill>
            <a:blip r:embed="rId4">
              <a:extLst>
                <a:ext uri="{28A0092B-C50C-407E-A947-70E740481C1C}">
                  <a14:useLocalDpi xmlns:a14="http://schemas.microsoft.com/office/drawing/2010/main" val="0"/>
                </a:ext>
              </a:extLst>
            </a:blip>
            <a:srcRect b="93807"/>
            <a:stretch/>
          </p:blipFill>
          <p:spPr bwMode="auto">
            <a:xfrm>
              <a:off x="954448" y="1140515"/>
              <a:ext cx="4027371" cy="211955"/>
            </a:xfrm>
            <a:prstGeom prst="rect">
              <a:avLst/>
            </a:prstGeom>
            <a:noFill/>
            <a:ln>
              <a:noFill/>
            </a:ln>
          </p:spPr>
        </p:pic>
        <p:pic>
          <p:nvPicPr>
            <p:cNvPr id="14" name="Picture 1">
              <a:extLst>
                <a:ext uri="{FF2B5EF4-FFF2-40B4-BE49-F238E27FC236}">
                  <a16:creationId xmlns:a16="http://schemas.microsoft.com/office/drawing/2014/main" id="{AB3267F7-A9CC-8670-ECB5-7E8E841EF453}"/>
                </a:ext>
              </a:extLst>
            </p:cNvPr>
            <p:cNvPicPr>
              <a:picLocks noChangeAspect="1"/>
            </p:cNvPicPr>
            <p:nvPr/>
          </p:nvPicPr>
          <p:blipFill>
            <a:blip r:embed="rId4">
              <a:extLst>
                <a:ext uri="{28A0092B-C50C-407E-A947-70E740481C1C}">
                  <a14:useLocalDpi xmlns:a14="http://schemas.microsoft.com/office/drawing/2010/main" val="0"/>
                </a:ext>
              </a:extLst>
            </a:blip>
            <a:srcRect t="92106" b="-1113"/>
            <a:stretch/>
          </p:blipFill>
          <p:spPr bwMode="auto">
            <a:xfrm>
              <a:off x="954448" y="4194489"/>
              <a:ext cx="4027371" cy="308239"/>
            </a:xfrm>
            <a:prstGeom prst="rect">
              <a:avLst/>
            </a:prstGeom>
            <a:noFill/>
            <a:ln>
              <a:noFill/>
            </a:ln>
          </p:spPr>
        </p:pic>
        <p:sp>
          <p:nvSpPr>
            <p:cNvPr id="15" name="Rechteck 14">
              <a:extLst>
                <a:ext uri="{FF2B5EF4-FFF2-40B4-BE49-F238E27FC236}">
                  <a16:creationId xmlns:a16="http://schemas.microsoft.com/office/drawing/2014/main" id="{0AA30A7B-0C6B-5986-9CFD-0F0741C6B6FA}"/>
                </a:ext>
              </a:extLst>
            </p:cNvPr>
            <p:cNvSpPr/>
            <p:nvPr/>
          </p:nvSpPr>
          <p:spPr>
            <a:xfrm>
              <a:off x="1112520" y="4194489"/>
              <a:ext cx="251460" cy="1219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Gerade Verbindung mit Pfeil 15">
            <a:extLst>
              <a:ext uri="{FF2B5EF4-FFF2-40B4-BE49-F238E27FC236}">
                <a16:creationId xmlns:a16="http://schemas.microsoft.com/office/drawing/2014/main" id="{4BB4A67C-FE9C-C92A-D11A-9A43B885AF5C}"/>
              </a:ext>
            </a:extLst>
          </p:cNvPr>
          <p:cNvCxnSpPr>
            <a:cxnSpLocks/>
          </p:cNvCxnSpPr>
          <p:nvPr/>
        </p:nvCxnSpPr>
        <p:spPr bwMode="auto">
          <a:xfrm flipV="1">
            <a:off x="5940152" y="1433350"/>
            <a:ext cx="144016" cy="397647"/>
          </a:xfrm>
          <a:prstGeom prst="straightConnector1">
            <a:avLst/>
          </a:prstGeom>
          <a:noFill/>
          <a:ln w="19050" cap="flat" cmpd="sng" algn="ctr">
            <a:solidFill>
              <a:srgbClr val="0070C0"/>
            </a:solidFill>
            <a:prstDash val="solid"/>
            <a:round/>
            <a:headEnd type="none" w="med" len="med"/>
            <a:tailEnd type="triangle"/>
          </a:ln>
          <a:effectLst/>
        </p:spPr>
      </p:cxnSp>
      <p:cxnSp>
        <p:nvCxnSpPr>
          <p:cNvPr id="17" name="Gerade Verbindung mit Pfeil 16">
            <a:extLst>
              <a:ext uri="{FF2B5EF4-FFF2-40B4-BE49-F238E27FC236}">
                <a16:creationId xmlns:a16="http://schemas.microsoft.com/office/drawing/2014/main" id="{2D23D5EE-1101-E0F2-8516-C5F401D0605B}"/>
              </a:ext>
            </a:extLst>
          </p:cNvPr>
          <p:cNvCxnSpPr>
            <a:cxnSpLocks/>
          </p:cNvCxnSpPr>
          <p:nvPr/>
        </p:nvCxnSpPr>
        <p:spPr bwMode="auto">
          <a:xfrm>
            <a:off x="5580112" y="1410242"/>
            <a:ext cx="130680" cy="390730"/>
          </a:xfrm>
          <a:prstGeom prst="straightConnector1">
            <a:avLst/>
          </a:prstGeom>
          <a:noFill/>
          <a:ln w="19050" cap="flat" cmpd="sng" algn="ctr">
            <a:solidFill>
              <a:srgbClr val="C40005"/>
            </a:solidFill>
            <a:prstDash val="solid"/>
            <a:round/>
            <a:headEnd type="none" w="med" len="med"/>
            <a:tailEnd type="triangle"/>
          </a:ln>
          <a:effectLst/>
        </p:spPr>
      </p:cxnSp>
      <p:sp>
        <p:nvSpPr>
          <p:cNvPr id="19" name="Textfeld 18">
            <a:extLst>
              <a:ext uri="{FF2B5EF4-FFF2-40B4-BE49-F238E27FC236}">
                <a16:creationId xmlns:a16="http://schemas.microsoft.com/office/drawing/2014/main" id="{0CEB4FA3-2967-5C9B-E76D-03B136384367}"/>
              </a:ext>
            </a:extLst>
          </p:cNvPr>
          <p:cNvSpPr txBox="1"/>
          <p:nvPr/>
        </p:nvSpPr>
        <p:spPr bwMode="auto">
          <a:xfrm>
            <a:off x="5769431" y="1287131"/>
            <a:ext cx="1250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t" anchorCtr="0" compatLnSpc="1">
            <a:prstTxWarp prst="textNoShape">
              <a:avLst/>
            </a:prstTxWarp>
            <a:spAutoFit/>
          </a:bodyPr>
          <a:lstStyle/>
          <a:p>
            <a:pPr indent="0">
              <a:spcBef>
                <a:spcPts val="400"/>
              </a:spcBef>
              <a:buFont typeface="Arial" charset="0"/>
              <a:buNone/>
            </a:pPr>
            <a:r>
              <a:rPr lang="en-US" sz="1600" b="1" kern="0" dirty="0">
                <a:solidFill>
                  <a:schemeClr val="tx1"/>
                </a:solidFill>
              </a:rPr>
              <a:t>?</a:t>
            </a:r>
          </a:p>
        </p:txBody>
      </p:sp>
      <p:grpSp>
        <p:nvGrpSpPr>
          <p:cNvPr id="20" name="Gruppieren 19">
            <a:extLst>
              <a:ext uri="{FF2B5EF4-FFF2-40B4-BE49-F238E27FC236}">
                <a16:creationId xmlns:a16="http://schemas.microsoft.com/office/drawing/2014/main" id="{6BE0784F-4E55-300E-1A59-D2F10EF16D32}"/>
              </a:ext>
            </a:extLst>
          </p:cNvPr>
          <p:cNvGrpSpPr/>
          <p:nvPr/>
        </p:nvGrpSpPr>
        <p:grpSpPr>
          <a:xfrm>
            <a:off x="4038997" y="1002268"/>
            <a:ext cx="461442" cy="1373821"/>
            <a:chOff x="1396798" y="3242931"/>
            <a:chExt cx="461442" cy="1373821"/>
          </a:xfrm>
        </p:grpSpPr>
        <p:grpSp>
          <p:nvGrpSpPr>
            <p:cNvPr id="21" name="Gruppieren 20">
              <a:extLst>
                <a:ext uri="{FF2B5EF4-FFF2-40B4-BE49-F238E27FC236}">
                  <a16:creationId xmlns:a16="http://schemas.microsoft.com/office/drawing/2014/main" id="{8D2FE86A-D0EA-3B0A-0FE4-EFDC760EEDFA}"/>
                </a:ext>
              </a:extLst>
            </p:cNvPr>
            <p:cNvGrpSpPr/>
            <p:nvPr/>
          </p:nvGrpSpPr>
          <p:grpSpPr>
            <a:xfrm>
              <a:off x="1396798" y="3242931"/>
              <a:ext cx="461442" cy="1373821"/>
              <a:chOff x="1396798" y="3242931"/>
              <a:chExt cx="461442" cy="1373821"/>
            </a:xfrm>
          </p:grpSpPr>
          <p:pic>
            <p:nvPicPr>
              <p:cNvPr id="23" name="Picture 1">
                <a:extLst>
                  <a:ext uri="{FF2B5EF4-FFF2-40B4-BE49-F238E27FC236}">
                    <a16:creationId xmlns:a16="http://schemas.microsoft.com/office/drawing/2014/main" id="{74E3EA9E-C194-01CD-F97A-954216022D6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252" t="25385" r="12713" b="21269"/>
              <a:stretch/>
            </p:blipFill>
            <p:spPr bwMode="auto">
              <a:xfrm flipH="1">
                <a:off x="1396799" y="3242931"/>
                <a:ext cx="461441" cy="1373821"/>
              </a:xfrm>
              <a:prstGeom prst="rect">
                <a:avLst/>
              </a:prstGeom>
              <a:noFill/>
              <a:ln>
                <a:noFill/>
              </a:ln>
              <a:extLst>
                <a:ext uri="{53640926-AAD7-44D8-BBD7-CCE9431645EC}">
                  <a14:shadowObscured xmlns:a14="http://schemas.microsoft.com/office/drawing/2010/main"/>
                </a:ext>
              </a:extLst>
            </p:spPr>
          </p:pic>
          <p:pic>
            <p:nvPicPr>
              <p:cNvPr id="24" name="Picture 1">
                <a:extLst>
                  <a:ext uri="{FF2B5EF4-FFF2-40B4-BE49-F238E27FC236}">
                    <a16:creationId xmlns:a16="http://schemas.microsoft.com/office/drawing/2014/main" id="{6244E416-AA35-4EDE-A2AD-B2C22B1F07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252" t="59686" r="12713" b="34722"/>
              <a:stretch/>
            </p:blipFill>
            <p:spPr bwMode="auto">
              <a:xfrm flipH="1">
                <a:off x="1396799" y="4250139"/>
                <a:ext cx="461441" cy="144016"/>
              </a:xfrm>
              <a:prstGeom prst="rect">
                <a:avLst/>
              </a:prstGeom>
              <a:noFill/>
              <a:ln>
                <a:noFill/>
              </a:ln>
              <a:extLst>
                <a:ext uri="{53640926-AAD7-44D8-BBD7-CCE9431645EC}">
                  <a14:shadowObscured xmlns:a14="http://schemas.microsoft.com/office/drawing/2010/main"/>
                </a:ext>
              </a:extLst>
            </p:spPr>
          </p:pic>
          <p:pic>
            <p:nvPicPr>
              <p:cNvPr id="25" name="Picture 1">
                <a:extLst>
                  <a:ext uri="{FF2B5EF4-FFF2-40B4-BE49-F238E27FC236}">
                    <a16:creationId xmlns:a16="http://schemas.microsoft.com/office/drawing/2014/main" id="{5E1B069B-73E1-C0A3-887B-DBBC675BF1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252" t="59686" r="12713" b="35993"/>
              <a:stretch/>
            </p:blipFill>
            <p:spPr bwMode="auto">
              <a:xfrm flipH="1">
                <a:off x="1396798" y="4339255"/>
                <a:ext cx="461441" cy="111298"/>
              </a:xfrm>
              <a:prstGeom prst="rect">
                <a:avLst/>
              </a:prstGeom>
              <a:noFill/>
              <a:ln>
                <a:noFill/>
              </a:ln>
              <a:extLst>
                <a:ext uri="{53640926-AAD7-44D8-BBD7-CCE9431645EC}">
                  <a14:shadowObscured xmlns:a14="http://schemas.microsoft.com/office/drawing/2010/main"/>
                </a:ext>
              </a:extLst>
            </p:spPr>
          </p:pic>
        </p:grpSp>
        <p:pic>
          <p:nvPicPr>
            <p:cNvPr id="22" name="Picture 1">
              <a:extLst>
                <a:ext uri="{FF2B5EF4-FFF2-40B4-BE49-F238E27FC236}">
                  <a16:creationId xmlns:a16="http://schemas.microsoft.com/office/drawing/2014/main" id="{5DC1E9C4-4222-853F-7864-8DDAF07904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252" t="65247" r="12713" b="27634"/>
            <a:stretch/>
          </p:blipFill>
          <p:spPr bwMode="auto">
            <a:xfrm flipH="1">
              <a:off x="1396798" y="3900584"/>
              <a:ext cx="461441" cy="183356"/>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4763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el 8">
            <a:extLst>
              <a:ext uri="{FF2B5EF4-FFF2-40B4-BE49-F238E27FC236}">
                <a16:creationId xmlns:a16="http://schemas.microsoft.com/office/drawing/2014/main" id="{99C6CA55-7F78-3615-F5B9-36BC6CFB1172}"/>
              </a:ext>
            </a:extLst>
          </p:cNvPr>
          <p:cNvSpPr>
            <a:spLocks noGrp="1"/>
          </p:cNvSpPr>
          <p:nvPr>
            <p:ph type="title"/>
          </p:nvPr>
        </p:nvSpPr>
        <p:spPr/>
        <p:txBody>
          <a:bodyPr wrap="square" anchor="b">
            <a:noAutofit/>
          </a:bodyPr>
          <a:lstStyle/>
          <a:p>
            <a:pPr>
              <a:lnSpc>
                <a:spcPct val="90000"/>
              </a:lnSpc>
            </a:pPr>
            <a:r>
              <a:rPr lang="en-GB" altLang="de-DE" dirty="0"/>
              <a:t>Samsung 29E</a:t>
            </a:r>
            <a:endParaRPr lang="en-GB" altLang="de-DE" noProof="0" dirty="0"/>
          </a:p>
        </p:txBody>
      </p:sp>
      <p:sp>
        <p:nvSpPr>
          <p:cNvPr id="17412" name="Foliennummernplatzhalter 3"/>
          <p:cNvSpPr>
            <a:spLocks noGrp="1"/>
          </p:cNvSpPr>
          <p:nvPr>
            <p:ph type="sldNum"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fld id="{52C2F121-D33C-9A4E-BCC9-252763084EC9}" type="slidenum">
              <a:rPr lang="de-DE" altLang="de-DE">
                <a:solidFill>
                  <a:schemeClr val="accent2"/>
                </a:solidFill>
              </a:rPr>
              <a:pPr>
                <a:spcBef>
                  <a:spcPct val="0"/>
                </a:spcBef>
                <a:spcAft>
                  <a:spcPts val="600"/>
                </a:spcAft>
                <a:buClrTx/>
                <a:buFontTx/>
                <a:buNone/>
              </a:pPr>
              <a:t>8</a:t>
            </a:fld>
            <a:endParaRPr lang="de-DE" altLang="de-DE" dirty="0">
              <a:solidFill>
                <a:schemeClr val="accent2"/>
              </a:solidFill>
            </a:endParaRPr>
          </a:p>
        </p:txBody>
      </p:sp>
      <p:sp>
        <p:nvSpPr>
          <p:cNvPr id="17413" name="Datumsplatzhalter 4"/>
          <p:cNvSpPr>
            <a:spLocks noGrp="1"/>
          </p:cNvSpPr>
          <p:nvPr>
            <p:ph type="dt" sz="half" idx="4294967295"/>
          </p:nvPr>
        </p:nvSpPr>
        <p:spPr>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fontScale="25000" lnSpcReduction="20000"/>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endParaRPr lang="de-DE" altLang="de-DE" dirty="0">
              <a:solidFill>
                <a:schemeClr val="accent2"/>
              </a:solidFill>
            </a:endParaRPr>
          </a:p>
        </p:txBody>
      </p:sp>
      <p:sp>
        <p:nvSpPr>
          <p:cNvPr id="13" name="Inhaltsplatzhalter 10">
            <a:extLst>
              <a:ext uri="{FF2B5EF4-FFF2-40B4-BE49-F238E27FC236}">
                <a16:creationId xmlns:a16="http://schemas.microsoft.com/office/drawing/2014/main" id="{5144EEE1-611E-B6F7-F162-8B7CED1B685F}"/>
              </a:ext>
            </a:extLst>
          </p:cNvPr>
          <p:cNvSpPr txBox="1">
            <a:spLocks/>
          </p:cNvSpPr>
          <p:nvPr/>
        </p:nvSpPr>
        <p:spPr bwMode="auto">
          <a:xfrm>
            <a:off x="305460" y="987574"/>
            <a:ext cx="3474451"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9875" indent="-269875" algn="l" rtl="0" eaLnBrk="1" fontAlgn="base" hangingPunct="1">
              <a:spcBef>
                <a:spcPts val="400"/>
              </a:spcBef>
              <a:spcAft>
                <a:spcPct val="0"/>
              </a:spcAft>
              <a:buClr>
                <a:schemeClr val="tx1"/>
              </a:buClr>
              <a:buFont typeface="Arial" charset="0"/>
              <a:buChar char="•"/>
              <a:tabLst/>
              <a:defRPr sz="1600">
                <a:solidFill>
                  <a:srgbClr val="000C20"/>
                </a:solidFill>
                <a:latin typeface="+mn-lt"/>
                <a:ea typeface="+mn-ea"/>
                <a:cs typeface="+mn-cs"/>
              </a:defRPr>
            </a:lvl1pPr>
            <a:lvl2pPr marL="534988" indent="-265113"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mn-ea"/>
                <a:cs typeface="ＭＳ Ｐゴシック" charset="0"/>
              </a:defRPr>
            </a:lvl2pPr>
            <a:lvl3pPr marL="804863" indent="-269875"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Geneva" pitchFamily="-107" charset="-128"/>
                <a:cs typeface="Geneva" pitchFamily="-107" charset="-128"/>
              </a:defRPr>
            </a:lvl3pPr>
            <a:lvl4pPr marL="1090612"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4pPr>
            <a:lvl5pPr marL="1355725"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GB" altLang="de-DE" dirty="0"/>
              <a:t>Different strain positions investigated</a:t>
            </a:r>
          </a:p>
          <a:p>
            <a:r>
              <a:rPr lang="en-GB" altLang="de-DE" dirty="0"/>
              <a:t>Only at </a:t>
            </a:r>
            <a:r>
              <a:rPr lang="en-GB" altLang="de-DE" b="1" dirty="0"/>
              <a:t>bottom</a:t>
            </a:r>
            <a:r>
              <a:rPr lang="en-GB" altLang="de-DE" dirty="0"/>
              <a:t> position </a:t>
            </a:r>
            <a:r>
              <a:rPr lang="en-GB" altLang="de-DE" b="1" dirty="0"/>
              <a:t>expected strain behaviour measured</a:t>
            </a:r>
            <a:r>
              <a:rPr lang="en-GB" altLang="de-DE" dirty="0"/>
              <a:t> </a:t>
            </a:r>
            <a:r>
              <a:rPr lang="en-GB" altLang="de-DE" dirty="0">
                <a:sym typeface="Wingdings" panose="05000000000000000000" pitchFamily="2" charset="2"/>
              </a:rPr>
              <a:t> increase during charging and decrease during discharging</a:t>
            </a:r>
            <a:endParaRPr lang="en-GB" altLang="de-DE" dirty="0"/>
          </a:p>
          <a:p>
            <a:pPr marL="0" indent="0">
              <a:buNone/>
            </a:pPr>
            <a:endParaRPr lang="en-GB" altLang="de-DE" dirty="0"/>
          </a:p>
          <a:p>
            <a:endParaRPr lang="en-GB" altLang="de-DE" noProof="0" dirty="0"/>
          </a:p>
          <a:p>
            <a:endParaRPr lang="en-GB" altLang="de-DE" dirty="0"/>
          </a:p>
          <a:p>
            <a:pPr lvl="1"/>
            <a:endParaRPr lang="en-GB" altLang="de-DE" kern="0" dirty="0">
              <a:solidFill>
                <a:srgbClr val="000C20"/>
              </a:solidFill>
            </a:endParaRPr>
          </a:p>
          <a:p>
            <a:pPr marL="269875" lvl="1" indent="0">
              <a:buFont typeface="Arial" charset="0"/>
              <a:buNone/>
            </a:pPr>
            <a:endParaRPr lang="en-GB" altLang="de-DE" kern="0" dirty="0">
              <a:solidFill>
                <a:srgbClr val="000C20"/>
              </a:solidFill>
            </a:endParaRPr>
          </a:p>
          <a:p>
            <a:endParaRPr lang="en-GB" altLang="de-DE" kern="0" dirty="0"/>
          </a:p>
          <a:p>
            <a:endParaRPr lang="en-GB" altLang="de-DE" kern="0" dirty="0"/>
          </a:p>
        </p:txBody>
      </p:sp>
      <p:grpSp>
        <p:nvGrpSpPr>
          <p:cNvPr id="16" name="Gruppieren 15">
            <a:extLst>
              <a:ext uri="{FF2B5EF4-FFF2-40B4-BE49-F238E27FC236}">
                <a16:creationId xmlns:a16="http://schemas.microsoft.com/office/drawing/2014/main" id="{955F0527-A276-D0E7-99AE-4DC2E65CE29D}"/>
              </a:ext>
            </a:extLst>
          </p:cNvPr>
          <p:cNvGrpSpPr/>
          <p:nvPr/>
        </p:nvGrpSpPr>
        <p:grpSpPr>
          <a:xfrm>
            <a:off x="4214998" y="879562"/>
            <a:ext cx="432048" cy="1512168"/>
            <a:chOff x="5565197" y="4124740"/>
            <a:chExt cx="432048" cy="1512168"/>
          </a:xfrm>
        </p:grpSpPr>
        <p:pic>
          <p:nvPicPr>
            <p:cNvPr id="17" name="Picture 4">
              <a:extLst>
                <a:ext uri="{FF2B5EF4-FFF2-40B4-BE49-F238E27FC236}">
                  <a16:creationId xmlns:a16="http://schemas.microsoft.com/office/drawing/2014/main" id="{C0CD85BE-1598-0109-8ECA-DF888A26A4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665" t="29043" r="4099" b="15706"/>
            <a:stretch/>
          </p:blipFill>
          <p:spPr bwMode="auto">
            <a:xfrm>
              <a:off x="5565197" y="4124740"/>
              <a:ext cx="432048" cy="1512168"/>
            </a:xfrm>
            <a:prstGeom prst="rect">
              <a:avLst/>
            </a:prstGeom>
            <a:noFill/>
            <a:ln>
              <a:noFill/>
            </a:ln>
            <a:extLst>
              <a:ext uri="{53640926-AAD7-44D8-BBD7-CCE9431645EC}">
                <a14:shadowObscured xmlns:a14="http://schemas.microsoft.com/office/drawing/2010/main"/>
              </a:ext>
            </a:extLst>
          </p:spPr>
        </p:pic>
        <p:pic>
          <p:nvPicPr>
            <p:cNvPr id="18" name="Picture 4">
              <a:extLst>
                <a:ext uri="{FF2B5EF4-FFF2-40B4-BE49-F238E27FC236}">
                  <a16:creationId xmlns:a16="http://schemas.microsoft.com/office/drawing/2014/main" id="{08EF4D32-59C8-E1A6-0409-AAC294C7BB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665" t="53188" r="4099" b="37531"/>
            <a:stretch/>
          </p:blipFill>
          <p:spPr bwMode="auto">
            <a:xfrm>
              <a:off x="5565197" y="4491148"/>
              <a:ext cx="432048" cy="254000"/>
            </a:xfrm>
            <a:prstGeom prst="rect">
              <a:avLst/>
            </a:prstGeom>
            <a:noFill/>
            <a:ln>
              <a:noFill/>
            </a:ln>
            <a:extLst>
              <a:ext uri="{53640926-AAD7-44D8-BBD7-CCE9431645EC}">
                <a14:shadowObscured xmlns:a14="http://schemas.microsoft.com/office/drawing/2010/main"/>
              </a:ext>
            </a:extLst>
          </p:spPr>
        </p:pic>
      </p:grpSp>
      <p:sp>
        <p:nvSpPr>
          <p:cNvPr id="2" name="Textfeld 1">
            <a:extLst>
              <a:ext uri="{FF2B5EF4-FFF2-40B4-BE49-F238E27FC236}">
                <a16:creationId xmlns:a16="http://schemas.microsoft.com/office/drawing/2014/main" id="{529576FA-A8D1-AF4E-4A6F-E1C58F53ED76}"/>
              </a:ext>
            </a:extLst>
          </p:cNvPr>
          <p:cNvSpPr txBox="1"/>
          <p:nvPr/>
        </p:nvSpPr>
        <p:spPr bwMode="auto">
          <a:xfrm>
            <a:off x="4763214" y="4465702"/>
            <a:ext cx="395833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indent="0" algn="ctr">
              <a:spcBef>
                <a:spcPts val="400"/>
              </a:spcBef>
              <a:buFont typeface="Arial" charset="0"/>
              <a:buNone/>
            </a:pPr>
            <a:r>
              <a:rPr lang="en-US" sz="900" kern="0" dirty="0">
                <a:solidFill>
                  <a:schemeClr val="tx1"/>
                </a:solidFill>
              </a:rPr>
              <a:t>Figure 9: Measurement results of Samsung 29E</a:t>
            </a:r>
          </a:p>
        </p:txBody>
      </p:sp>
      <p:grpSp>
        <p:nvGrpSpPr>
          <p:cNvPr id="5" name="Gruppieren 4">
            <a:extLst>
              <a:ext uri="{FF2B5EF4-FFF2-40B4-BE49-F238E27FC236}">
                <a16:creationId xmlns:a16="http://schemas.microsoft.com/office/drawing/2014/main" id="{41E73205-6210-6641-1B1A-126EED112F05}"/>
              </a:ext>
            </a:extLst>
          </p:cNvPr>
          <p:cNvGrpSpPr/>
          <p:nvPr/>
        </p:nvGrpSpPr>
        <p:grpSpPr>
          <a:xfrm>
            <a:off x="4665028" y="867513"/>
            <a:ext cx="4243070" cy="3614694"/>
            <a:chOff x="5360988" y="1094466"/>
            <a:chExt cx="4243070" cy="3614694"/>
          </a:xfrm>
        </p:grpSpPr>
        <p:grpSp>
          <p:nvGrpSpPr>
            <p:cNvPr id="12" name="Gruppieren 11">
              <a:extLst>
                <a:ext uri="{FF2B5EF4-FFF2-40B4-BE49-F238E27FC236}">
                  <a16:creationId xmlns:a16="http://schemas.microsoft.com/office/drawing/2014/main" id="{2D4AEFAB-4344-63D4-4E7F-11D58DA2D265}"/>
                </a:ext>
              </a:extLst>
            </p:cNvPr>
            <p:cNvGrpSpPr/>
            <p:nvPr/>
          </p:nvGrpSpPr>
          <p:grpSpPr>
            <a:xfrm>
              <a:off x="5360988" y="1363708"/>
              <a:ext cx="4243070" cy="1092200"/>
              <a:chOff x="-47625" y="984251"/>
              <a:chExt cx="4243070" cy="1092200"/>
            </a:xfrm>
          </p:grpSpPr>
          <p:pic>
            <p:nvPicPr>
              <p:cNvPr id="27" name="Picture 5" descr="Bild ausgeben">
                <a:extLst>
                  <a:ext uri="{FF2B5EF4-FFF2-40B4-BE49-F238E27FC236}">
                    <a16:creationId xmlns:a16="http://schemas.microsoft.com/office/drawing/2014/main" id="{E9D03D2A-ADD1-B072-CB4A-0D3E48A0C982}"/>
                  </a:ext>
                </a:extLst>
              </p:cNvPr>
              <p:cNvPicPr>
                <a:picLocks noChangeAspect="1"/>
              </p:cNvPicPr>
              <p:nvPr/>
            </p:nvPicPr>
            <p:blipFill>
              <a:blip r:embed="rId4" cstate="print">
                <a:extLst>
                  <a:ext uri="{28A0092B-C50C-407E-A947-70E740481C1C}">
                    <a14:useLocalDpi xmlns:a14="http://schemas.microsoft.com/office/drawing/2010/main" val="0"/>
                  </a:ext>
                </a:extLst>
              </a:blip>
              <a:srcRect t="64785" b="6317"/>
              <a:stretch/>
            </p:blipFill>
            <p:spPr bwMode="auto">
              <a:xfrm>
                <a:off x="-47625" y="984251"/>
                <a:ext cx="4243070" cy="1092200"/>
              </a:xfrm>
              <a:prstGeom prst="rect">
                <a:avLst/>
              </a:prstGeom>
              <a:noFill/>
              <a:ln>
                <a:noFill/>
              </a:ln>
            </p:spPr>
          </p:pic>
          <p:sp>
            <p:nvSpPr>
              <p:cNvPr id="28" name="Rechteck 27">
                <a:extLst>
                  <a:ext uri="{FF2B5EF4-FFF2-40B4-BE49-F238E27FC236}">
                    <a16:creationId xmlns:a16="http://schemas.microsoft.com/office/drawing/2014/main" id="{91EF2422-7D41-3DDD-5735-3A1D47F2C2E8}"/>
                  </a:ext>
                </a:extLst>
              </p:cNvPr>
              <p:cNvSpPr/>
              <p:nvPr/>
            </p:nvSpPr>
            <p:spPr>
              <a:xfrm>
                <a:off x="533400" y="1828800"/>
                <a:ext cx="3108325" cy="1055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hteck 28">
                <a:extLst>
                  <a:ext uri="{FF2B5EF4-FFF2-40B4-BE49-F238E27FC236}">
                    <a16:creationId xmlns:a16="http://schemas.microsoft.com/office/drawing/2014/main" id="{F839CEFE-FFEB-C916-6118-0461CB90E3ED}"/>
                  </a:ext>
                </a:extLst>
              </p:cNvPr>
              <p:cNvSpPr/>
              <p:nvPr/>
            </p:nvSpPr>
            <p:spPr>
              <a:xfrm>
                <a:off x="482600" y="1809750"/>
                <a:ext cx="419100" cy="952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5" descr="Bild ausgeben">
                <a:extLst>
                  <a:ext uri="{FF2B5EF4-FFF2-40B4-BE49-F238E27FC236}">
                    <a16:creationId xmlns:a16="http://schemas.microsoft.com/office/drawing/2014/main" id="{575AC831-8C0B-D353-1B20-ED1F035BD0DE}"/>
                  </a:ext>
                </a:extLst>
              </p:cNvPr>
              <p:cNvPicPr>
                <a:picLocks noChangeAspect="1"/>
              </p:cNvPicPr>
              <p:nvPr/>
            </p:nvPicPr>
            <p:blipFill>
              <a:blip r:embed="rId4" cstate="print">
                <a:extLst>
                  <a:ext uri="{28A0092B-C50C-407E-A947-70E740481C1C}">
                    <a14:useLocalDpi xmlns:a14="http://schemas.microsoft.com/office/drawing/2010/main" val="0"/>
                  </a:ext>
                </a:extLst>
              </a:blip>
              <a:srcRect l="12870" t="75202" r="85409" b="20514"/>
              <a:stretch/>
            </p:blipFill>
            <p:spPr bwMode="auto">
              <a:xfrm>
                <a:off x="496887" y="1806971"/>
                <a:ext cx="73025" cy="161925"/>
              </a:xfrm>
              <a:prstGeom prst="rect">
                <a:avLst/>
              </a:prstGeom>
              <a:noFill/>
              <a:ln>
                <a:noFill/>
              </a:ln>
            </p:spPr>
          </p:pic>
          <p:pic>
            <p:nvPicPr>
              <p:cNvPr id="31" name="Picture 5" descr="Bild ausgeben">
                <a:extLst>
                  <a:ext uri="{FF2B5EF4-FFF2-40B4-BE49-F238E27FC236}">
                    <a16:creationId xmlns:a16="http://schemas.microsoft.com/office/drawing/2014/main" id="{830B6629-0DDF-EC1D-CC6B-2D7D748D1470}"/>
                  </a:ext>
                </a:extLst>
              </p:cNvPr>
              <p:cNvPicPr>
                <a:picLocks noChangeAspect="1"/>
              </p:cNvPicPr>
              <p:nvPr/>
            </p:nvPicPr>
            <p:blipFill>
              <a:blip r:embed="rId4" cstate="print">
                <a:extLst>
                  <a:ext uri="{28A0092B-C50C-407E-A947-70E740481C1C}">
                    <a14:useLocalDpi xmlns:a14="http://schemas.microsoft.com/office/drawing/2010/main" val="0"/>
                  </a:ext>
                </a:extLst>
              </a:blip>
              <a:srcRect l="12870" t="75202" r="85409" b="20514"/>
              <a:stretch/>
            </p:blipFill>
            <p:spPr bwMode="auto">
              <a:xfrm>
                <a:off x="1219039" y="1806971"/>
                <a:ext cx="73025" cy="161925"/>
              </a:xfrm>
              <a:prstGeom prst="rect">
                <a:avLst/>
              </a:prstGeom>
              <a:noFill/>
              <a:ln>
                <a:noFill/>
              </a:ln>
            </p:spPr>
          </p:pic>
          <p:pic>
            <p:nvPicPr>
              <p:cNvPr id="17408" name="Picture 5" descr="Bild ausgeben">
                <a:extLst>
                  <a:ext uri="{FF2B5EF4-FFF2-40B4-BE49-F238E27FC236}">
                    <a16:creationId xmlns:a16="http://schemas.microsoft.com/office/drawing/2014/main" id="{35FA3C55-5321-3E0D-D783-D83AA32AC754}"/>
                  </a:ext>
                </a:extLst>
              </p:cNvPr>
              <p:cNvPicPr>
                <a:picLocks noChangeAspect="1"/>
              </p:cNvPicPr>
              <p:nvPr/>
            </p:nvPicPr>
            <p:blipFill>
              <a:blip r:embed="rId4" cstate="print">
                <a:extLst>
                  <a:ext uri="{28A0092B-C50C-407E-A947-70E740481C1C}">
                    <a14:useLocalDpi xmlns:a14="http://schemas.microsoft.com/office/drawing/2010/main" val="0"/>
                  </a:ext>
                </a:extLst>
              </a:blip>
              <a:srcRect l="12870" t="75202" r="85409" b="20514"/>
              <a:stretch/>
            </p:blipFill>
            <p:spPr bwMode="auto">
              <a:xfrm>
                <a:off x="1941191" y="1806971"/>
                <a:ext cx="73025" cy="161925"/>
              </a:xfrm>
              <a:prstGeom prst="rect">
                <a:avLst/>
              </a:prstGeom>
              <a:noFill/>
              <a:ln>
                <a:noFill/>
              </a:ln>
            </p:spPr>
          </p:pic>
          <p:pic>
            <p:nvPicPr>
              <p:cNvPr id="17409" name="Picture 5" descr="Bild ausgeben">
                <a:extLst>
                  <a:ext uri="{FF2B5EF4-FFF2-40B4-BE49-F238E27FC236}">
                    <a16:creationId xmlns:a16="http://schemas.microsoft.com/office/drawing/2014/main" id="{C60AC947-0AFD-3554-979A-7AFB1BC88B74}"/>
                  </a:ext>
                </a:extLst>
              </p:cNvPr>
              <p:cNvPicPr>
                <a:picLocks noChangeAspect="1"/>
              </p:cNvPicPr>
              <p:nvPr/>
            </p:nvPicPr>
            <p:blipFill>
              <a:blip r:embed="rId4" cstate="print">
                <a:extLst>
                  <a:ext uri="{28A0092B-C50C-407E-A947-70E740481C1C}">
                    <a14:useLocalDpi xmlns:a14="http://schemas.microsoft.com/office/drawing/2010/main" val="0"/>
                  </a:ext>
                </a:extLst>
              </a:blip>
              <a:srcRect l="12870" t="75202" r="85409" b="20514"/>
              <a:stretch/>
            </p:blipFill>
            <p:spPr bwMode="auto">
              <a:xfrm>
                <a:off x="2664608" y="1806971"/>
                <a:ext cx="73025" cy="161925"/>
              </a:xfrm>
              <a:prstGeom prst="rect">
                <a:avLst/>
              </a:prstGeom>
              <a:noFill/>
              <a:ln>
                <a:noFill/>
              </a:ln>
            </p:spPr>
          </p:pic>
          <p:pic>
            <p:nvPicPr>
              <p:cNvPr id="17410" name="Picture 5" descr="Bild ausgeben">
                <a:extLst>
                  <a:ext uri="{FF2B5EF4-FFF2-40B4-BE49-F238E27FC236}">
                    <a16:creationId xmlns:a16="http://schemas.microsoft.com/office/drawing/2014/main" id="{06353570-301E-E0E1-78CD-693F1A5B3848}"/>
                  </a:ext>
                </a:extLst>
              </p:cNvPr>
              <p:cNvPicPr>
                <a:picLocks noChangeAspect="1"/>
              </p:cNvPicPr>
              <p:nvPr/>
            </p:nvPicPr>
            <p:blipFill>
              <a:blip r:embed="rId4" cstate="print">
                <a:extLst>
                  <a:ext uri="{28A0092B-C50C-407E-A947-70E740481C1C}">
                    <a14:useLocalDpi xmlns:a14="http://schemas.microsoft.com/office/drawing/2010/main" val="0"/>
                  </a:ext>
                </a:extLst>
              </a:blip>
              <a:srcRect l="12870" t="75947" r="85409" b="20514"/>
              <a:stretch/>
            </p:blipFill>
            <p:spPr bwMode="auto">
              <a:xfrm>
                <a:off x="3388025" y="1835150"/>
                <a:ext cx="73025" cy="133746"/>
              </a:xfrm>
              <a:prstGeom prst="rect">
                <a:avLst/>
              </a:prstGeom>
              <a:noFill/>
              <a:ln>
                <a:noFill/>
              </a:ln>
            </p:spPr>
          </p:pic>
        </p:grpSp>
        <p:pic>
          <p:nvPicPr>
            <p:cNvPr id="19" name="Picture 5" descr="Bild ausgeben">
              <a:extLst>
                <a:ext uri="{FF2B5EF4-FFF2-40B4-BE49-F238E27FC236}">
                  <a16:creationId xmlns:a16="http://schemas.microsoft.com/office/drawing/2014/main" id="{57056504-B12F-9BEF-2FF1-5B928D90EB7D}"/>
                </a:ext>
              </a:extLst>
            </p:cNvPr>
            <p:cNvPicPr>
              <a:picLocks noChangeAspect="1"/>
            </p:cNvPicPr>
            <p:nvPr/>
          </p:nvPicPr>
          <p:blipFill>
            <a:blip r:embed="rId4" cstate="print">
              <a:extLst>
                <a:ext uri="{28A0092B-C50C-407E-A947-70E740481C1C}">
                  <a14:useLocalDpi xmlns:a14="http://schemas.microsoft.com/office/drawing/2010/main" val="0"/>
                </a:ext>
              </a:extLst>
            </a:blip>
            <a:srcRect t="10854" b="36391"/>
            <a:stretch/>
          </p:blipFill>
          <p:spPr bwMode="auto">
            <a:xfrm>
              <a:off x="5360988" y="2438400"/>
              <a:ext cx="4243070" cy="1993900"/>
            </a:xfrm>
            <a:prstGeom prst="rect">
              <a:avLst/>
            </a:prstGeom>
            <a:noFill/>
            <a:ln>
              <a:noFill/>
            </a:ln>
          </p:spPr>
        </p:pic>
        <p:pic>
          <p:nvPicPr>
            <p:cNvPr id="20" name="Picture 5" descr="Bild ausgeben">
              <a:extLst>
                <a:ext uri="{FF2B5EF4-FFF2-40B4-BE49-F238E27FC236}">
                  <a16:creationId xmlns:a16="http://schemas.microsoft.com/office/drawing/2014/main" id="{10F3BB96-D4AD-E0AB-9A22-7255AB310596}"/>
                </a:ext>
              </a:extLst>
            </p:cNvPr>
            <p:cNvPicPr>
              <a:picLocks noChangeAspect="1"/>
            </p:cNvPicPr>
            <p:nvPr/>
          </p:nvPicPr>
          <p:blipFill>
            <a:blip r:embed="rId4" cstate="print">
              <a:extLst>
                <a:ext uri="{28A0092B-C50C-407E-A947-70E740481C1C}">
                  <a14:useLocalDpi xmlns:a14="http://schemas.microsoft.com/office/drawing/2010/main" val="0"/>
                </a:ext>
              </a:extLst>
            </a:blip>
            <a:srcRect t="92424"/>
            <a:stretch/>
          </p:blipFill>
          <p:spPr bwMode="auto">
            <a:xfrm>
              <a:off x="5360988" y="4422817"/>
              <a:ext cx="4243070" cy="286343"/>
            </a:xfrm>
            <a:prstGeom prst="rect">
              <a:avLst/>
            </a:prstGeom>
            <a:noFill/>
            <a:ln>
              <a:noFill/>
            </a:ln>
          </p:spPr>
        </p:pic>
        <p:sp>
          <p:nvSpPr>
            <p:cNvPr id="21" name="Rechteck 20">
              <a:extLst>
                <a:ext uri="{FF2B5EF4-FFF2-40B4-BE49-F238E27FC236}">
                  <a16:creationId xmlns:a16="http://schemas.microsoft.com/office/drawing/2014/main" id="{7E1CEB18-94A2-CE4A-4843-D5C15306DFE5}"/>
                </a:ext>
              </a:extLst>
            </p:cNvPr>
            <p:cNvSpPr/>
            <p:nvPr/>
          </p:nvSpPr>
          <p:spPr>
            <a:xfrm>
              <a:off x="5802713" y="2409912"/>
              <a:ext cx="3307223" cy="114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eck 21">
              <a:extLst>
                <a:ext uri="{FF2B5EF4-FFF2-40B4-BE49-F238E27FC236}">
                  <a16:creationId xmlns:a16="http://schemas.microsoft.com/office/drawing/2014/main" id="{31655316-06BD-1F87-EC2B-1B08AF56C0B7}"/>
                </a:ext>
              </a:extLst>
            </p:cNvPr>
            <p:cNvSpPr/>
            <p:nvPr/>
          </p:nvSpPr>
          <p:spPr>
            <a:xfrm>
              <a:off x="5610225" y="4422817"/>
              <a:ext cx="192488" cy="1431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uppieren 22">
              <a:extLst>
                <a:ext uri="{FF2B5EF4-FFF2-40B4-BE49-F238E27FC236}">
                  <a16:creationId xmlns:a16="http://schemas.microsoft.com/office/drawing/2014/main" id="{1D748E51-5E29-43DC-2E03-0304CCD66063}"/>
                </a:ext>
              </a:extLst>
            </p:cNvPr>
            <p:cNvGrpSpPr/>
            <p:nvPr/>
          </p:nvGrpSpPr>
          <p:grpSpPr>
            <a:xfrm>
              <a:off x="5360988" y="1094466"/>
              <a:ext cx="4243070" cy="226964"/>
              <a:chOff x="5360988" y="975397"/>
              <a:chExt cx="4243070" cy="226964"/>
            </a:xfrm>
          </p:grpSpPr>
          <p:pic>
            <p:nvPicPr>
              <p:cNvPr id="24" name="Picture 5" descr="Bild ausgeben">
                <a:extLst>
                  <a:ext uri="{FF2B5EF4-FFF2-40B4-BE49-F238E27FC236}">
                    <a16:creationId xmlns:a16="http://schemas.microsoft.com/office/drawing/2014/main" id="{2128F981-3D37-F132-E95E-6716F1444A00}"/>
                  </a:ext>
                </a:extLst>
              </p:cNvPr>
              <p:cNvPicPr>
                <a:picLocks noChangeAspect="1"/>
              </p:cNvPicPr>
              <p:nvPr/>
            </p:nvPicPr>
            <p:blipFill>
              <a:blip r:embed="rId4" cstate="print">
                <a:extLst>
                  <a:ext uri="{28A0092B-C50C-407E-A947-70E740481C1C}">
                    <a14:useLocalDpi xmlns:a14="http://schemas.microsoft.com/office/drawing/2010/main" val="0"/>
                  </a:ext>
                </a:extLst>
              </a:blip>
              <a:srcRect b="94163"/>
              <a:stretch/>
            </p:blipFill>
            <p:spPr bwMode="auto">
              <a:xfrm>
                <a:off x="5360988" y="975397"/>
                <a:ext cx="4243070" cy="220614"/>
              </a:xfrm>
              <a:prstGeom prst="rect">
                <a:avLst/>
              </a:prstGeom>
              <a:noFill/>
              <a:ln>
                <a:noFill/>
              </a:ln>
            </p:spPr>
          </p:pic>
          <p:pic>
            <p:nvPicPr>
              <p:cNvPr id="25" name="Picture 5" descr="Bild ausgeben">
                <a:extLst>
                  <a:ext uri="{FF2B5EF4-FFF2-40B4-BE49-F238E27FC236}">
                    <a16:creationId xmlns:a16="http://schemas.microsoft.com/office/drawing/2014/main" id="{4A9B875A-D0E4-1644-0740-74473CB3A3DA}"/>
                  </a:ext>
                </a:extLst>
              </p:cNvPr>
              <p:cNvPicPr>
                <a:picLocks noChangeAspect="1"/>
              </p:cNvPicPr>
              <p:nvPr/>
            </p:nvPicPr>
            <p:blipFill>
              <a:blip r:embed="rId4" cstate="print">
                <a:extLst>
                  <a:ext uri="{28A0092B-C50C-407E-A947-70E740481C1C}">
                    <a14:useLocalDpi xmlns:a14="http://schemas.microsoft.com/office/drawing/2010/main" val="0"/>
                  </a:ext>
                </a:extLst>
              </a:blip>
              <a:srcRect l="67831" t="4603" b="89685"/>
              <a:stretch/>
            </p:blipFill>
            <p:spPr bwMode="auto">
              <a:xfrm>
                <a:off x="8109733" y="986465"/>
                <a:ext cx="1364933" cy="215896"/>
              </a:xfrm>
              <a:prstGeom prst="rect">
                <a:avLst/>
              </a:prstGeom>
              <a:noFill/>
              <a:ln>
                <a:noFill/>
              </a:ln>
            </p:spPr>
          </p:pic>
          <p:pic>
            <p:nvPicPr>
              <p:cNvPr id="26" name="Picture 5" descr="Bild ausgeben">
                <a:extLst>
                  <a:ext uri="{FF2B5EF4-FFF2-40B4-BE49-F238E27FC236}">
                    <a16:creationId xmlns:a16="http://schemas.microsoft.com/office/drawing/2014/main" id="{FB28959F-EE61-7515-0556-6C6148313663}"/>
                  </a:ext>
                </a:extLst>
              </p:cNvPr>
              <p:cNvPicPr>
                <a:picLocks noChangeAspect="1"/>
              </p:cNvPicPr>
              <p:nvPr/>
            </p:nvPicPr>
            <p:blipFill>
              <a:blip r:embed="rId4" cstate="print">
                <a:extLst>
                  <a:ext uri="{28A0092B-C50C-407E-A947-70E740481C1C}">
                    <a14:useLocalDpi xmlns:a14="http://schemas.microsoft.com/office/drawing/2010/main" val="0"/>
                  </a:ext>
                </a:extLst>
              </a:blip>
              <a:srcRect l="84105" t="4603" b="89685"/>
              <a:stretch/>
            </p:blipFill>
            <p:spPr bwMode="auto">
              <a:xfrm>
                <a:off x="8703598" y="983878"/>
                <a:ext cx="674427" cy="215896"/>
              </a:xfrm>
              <a:prstGeom prst="rect">
                <a:avLst/>
              </a:prstGeom>
              <a:noFill/>
              <a:ln>
                <a:noFill/>
              </a:ln>
            </p:spPr>
          </p:pic>
        </p:grpSp>
      </p:grpSp>
      <p:pic>
        <p:nvPicPr>
          <p:cNvPr id="4" name="Grafik 3">
            <a:extLst>
              <a:ext uri="{FF2B5EF4-FFF2-40B4-BE49-F238E27FC236}">
                <a16:creationId xmlns:a16="http://schemas.microsoft.com/office/drawing/2014/main" id="{FAC0210F-9A1D-4F4A-83D2-1CEBD347F515}"/>
              </a:ext>
            </a:extLst>
          </p:cNvPr>
          <p:cNvPicPr>
            <a:picLocks noChangeAspect="1"/>
          </p:cNvPicPr>
          <p:nvPr/>
        </p:nvPicPr>
        <p:blipFill>
          <a:blip r:embed="rId5"/>
          <a:srcRect t="10120"/>
          <a:stretch>
            <a:fillRect/>
          </a:stretch>
        </p:blipFill>
        <p:spPr>
          <a:xfrm>
            <a:off x="2350421" y="32091"/>
            <a:ext cx="1357483" cy="667451"/>
          </a:xfrm>
          <a:prstGeom prst="rect">
            <a:avLst/>
          </a:prstGeom>
        </p:spPr>
      </p:pic>
    </p:spTree>
    <p:extLst>
      <p:ext uri="{BB962C8B-B14F-4D97-AF65-F5344CB8AC3E}">
        <p14:creationId xmlns:p14="http://schemas.microsoft.com/office/powerpoint/2010/main" val="2751623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8">
            <a:extLst>
              <a:ext uri="{FF2B5EF4-FFF2-40B4-BE49-F238E27FC236}">
                <a16:creationId xmlns:a16="http://schemas.microsoft.com/office/drawing/2014/main" id="{99C6CA55-7F78-3615-F5B9-36BC6CFB1172}"/>
              </a:ext>
            </a:extLst>
          </p:cNvPr>
          <p:cNvSpPr>
            <a:spLocks noGrp="1"/>
          </p:cNvSpPr>
          <p:nvPr>
            <p:ph type="title"/>
          </p:nvPr>
        </p:nvSpPr>
        <p:spPr/>
        <p:txBody>
          <a:bodyPr wrap="square" anchor="b">
            <a:noAutofit/>
          </a:bodyPr>
          <a:lstStyle/>
          <a:p>
            <a:pPr>
              <a:lnSpc>
                <a:spcPct val="90000"/>
              </a:lnSpc>
            </a:pPr>
            <a:r>
              <a:rPr lang="en-GB" altLang="de-DE" dirty="0"/>
              <a:t>Samsung 29E</a:t>
            </a:r>
            <a:endParaRPr lang="en-GB" altLang="de-DE" noProof="0" dirty="0"/>
          </a:p>
        </p:txBody>
      </p:sp>
      <p:sp>
        <p:nvSpPr>
          <p:cNvPr id="17412" name="Foliennummernplatzhalter 3"/>
          <p:cNvSpPr>
            <a:spLocks noGrp="1"/>
          </p:cNvSpPr>
          <p:nvPr>
            <p:ph type="sldNum"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fld id="{52C2F121-D33C-9A4E-BCC9-252763084EC9}" type="slidenum">
              <a:rPr lang="de-DE" altLang="de-DE">
                <a:solidFill>
                  <a:schemeClr val="accent2"/>
                </a:solidFill>
              </a:rPr>
              <a:pPr>
                <a:spcBef>
                  <a:spcPct val="0"/>
                </a:spcBef>
                <a:spcAft>
                  <a:spcPts val="600"/>
                </a:spcAft>
                <a:buClrTx/>
                <a:buFontTx/>
                <a:buNone/>
              </a:pPr>
              <a:t>9</a:t>
            </a:fld>
            <a:endParaRPr lang="de-DE" altLang="de-DE" dirty="0">
              <a:solidFill>
                <a:schemeClr val="accent2"/>
              </a:solidFill>
            </a:endParaRPr>
          </a:p>
        </p:txBody>
      </p:sp>
      <p:sp>
        <p:nvSpPr>
          <p:cNvPr id="17413" name="Datumsplatzhalter 4"/>
          <p:cNvSpPr>
            <a:spLocks noGrp="1"/>
          </p:cNvSpPr>
          <p:nvPr>
            <p:ph type="dt" sz="half" idx="4294967295"/>
          </p:nvPr>
        </p:nvSpPr>
        <p:spPr>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fontScale="25000" lnSpcReduction="20000"/>
          </a:bodyPr>
          <a:lstStyle>
            <a:lvl1pPr>
              <a:spcBef>
                <a:spcPct val="20000"/>
              </a:spcBef>
              <a:buClr>
                <a:srgbClr val="790B1A"/>
              </a:buClr>
              <a:buFont typeface="Wingdings" charset="2"/>
              <a:buChar char="§"/>
              <a:defRPr>
                <a:solidFill>
                  <a:schemeClr val="tx2"/>
                </a:solidFill>
                <a:latin typeface="Arial" charset="0"/>
                <a:ea typeface="ＭＳ Ｐゴシック" charset="-128"/>
                <a:cs typeface="ＭＳ Ｐゴシック" charset="-128"/>
              </a:defRPr>
            </a:lvl1pPr>
            <a:lvl2pPr marL="742950" indent="-285750">
              <a:spcBef>
                <a:spcPct val="20000"/>
              </a:spcBef>
              <a:buClr>
                <a:schemeClr val="accent2"/>
              </a:buClr>
              <a:buFont typeface="Wingdings" charset="2"/>
              <a:buChar char="§"/>
              <a:defRPr>
                <a:solidFill>
                  <a:schemeClr val="tx2"/>
                </a:solidFill>
                <a:latin typeface="Arial" charset="0"/>
                <a:ea typeface="ＭＳ Ｐゴシック" charset="-128"/>
                <a:cs typeface="ＭＳ Ｐゴシック" charset="-128"/>
              </a:defRPr>
            </a:lvl2pPr>
            <a:lvl3pPr marL="1143000" indent="-228600">
              <a:spcBef>
                <a:spcPct val="20000"/>
              </a:spcBef>
              <a:buChar char="•"/>
              <a:defRPr>
                <a:solidFill>
                  <a:schemeClr val="tx2"/>
                </a:solidFill>
                <a:latin typeface="Arial" charset="0"/>
                <a:ea typeface="Geneva" charset="0"/>
                <a:cs typeface="Geneva" charset="0"/>
              </a:defRPr>
            </a:lvl3pPr>
            <a:lvl4pPr marL="1600200" indent="-228600">
              <a:spcBef>
                <a:spcPct val="20000"/>
              </a:spcBef>
              <a:buChar char="–"/>
              <a:defRPr>
                <a:solidFill>
                  <a:schemeClr val="tx2"/>
                </a:solidFill>
                <a:latin typeface="Arial" charset="0"/>
                <a:ea typeface="Geneva" charset="0"/>
                <a:cs typeface="Geneva" charset="0"/>
              </a:defRPr>
            </a:lvl4pPr>
            <a:lvl5pPr marL="2057400" indent="-228600">
              <a:spcBef>
                <a:spcPct val="20000"/>
              </a:spcBef>
              <a:buChar char="»"/>
              <a:defRPr>
                <a:solidFill>
                  <a:schemeClr val="tx2"/>
                </a:solidFill>
                <a:latin typeface="Arial" charset="0"/>
                <a:ea typeface="Geneva" charset="0"/>
                <a:cs typeface="Geneva" charset="0"/>
              </a:defRPr>
            </a:lvl5pPr>
            <a:lvl6pPr marL="2514600" indent="-228600" fontAlgn="base">
              <a:spcBef>
                <a:spcPct val="20000"/>
              </a:spcBef>
              <a:spcAft>
                <a:spcPct val="0"/>
              </a:spcAft>
              <a:buChar char="»"/>
              <a:defRPr>
                <a:solidFill>
                  <a:schemeClr val="tx2"/>
                </a:solidFill>
                <a:latin typeface="Arial" charset="0"/>
                <a:ea typeface="Geneva" charset="0"/>
                <a:cs typeface="Geneva" charset="0"/>
              </a:defRPr>
            </a:lvl6pPr>
            <a:lvl7pPr marL="2971800" indent="-228600" fontAlgn="base">
              <a:spcBef>
                <a:spcPct val="20000"/>
              </a:spcBef>
              <a:spcAft>
                <a:spcPct val="0"/>
              </a:spcAft>
              <a:buChar char="»"/>
              <a:defRPr>
                <a:solidFill>
                  <a:schemeClr val="tx2"/>
                </a:solidFill>
                <a:latin typeface="Arial" charset="0"/>
                <a:ea typeface="Geneva" charset="0"/>
                <a:cs typeface="Geneva" charset="0"/>
              </a:defRPr>
            </a:lvl7pPr>
            <a:lvl8pPr marL="3429000" indent="-228600" fontAlgn="base">
              <a:spcBef>
                <a:spcPct val="20000"/>
              </a:spcBef>
              <a:spcAft>
                <a:spcPct val="0"/>
              </a:spcAft>
              <a:buChar char="»"/>
              <a:defRPr>
                <a:solidFill>
                  <a:schemeClr val="tx2"/>
                </a:solidFill>
                <a:latin typeface="Arial" charset="0"/>
                <a:ea typeface="Geneva" charset="0"/>
                <a:cs typeface="Geneva" charset="0"/>
              </a:defRPr>
            </a:lvl8pPr>
            <a:lvl9pPr marL="3886200" indent="-228600" fontAlgn="base">
              <a:spcBef>
                <a:spcPct val="20000"/>
              </a:spcBef>
              <a:spcAft>
                <a:spcPct val="0"/>
              </a:spcAft>
              <a:buChar char="»"/>
              <a:defRPr>
                <a:solidFill>
                  <a:schemeClr val="tx2"/>
                </a:solidFill>
                <a:latin typeface="Arial" charset="0"/>
                <a:ea typeface="Geneva" charset="0"/>
                <a:cs typeface="Geneva" charset="0"/>
              </a:defRPr>
            </a:lvl9pPr>
          </a:lstStyle>
          <a:p>
            <a:pPr>
              <a:spcBef>
                <a:spcPct val="0"/>
              </a:spcBef>
              <a:spcAft>
                <a:spcPts val="600"/>
              </a:spcAft>
              <a:buClrTx/>
              <a:buFontTx/>
              <a:buNone/>
            </a:pPr>
            <a:endParaRPr lang="de-DE" altLang="de-DE" dirty="0">
              <a:solidFill>
                <a:schemeClr val="accent2"/>
              </a:solidFill>
            </a:endParaRPr>
          </a:p>
        </p:txBody>
      </p:sp>
      <p:grpSp>
        <p:nvGrpSpPr>
          <p:cNvPr id="16" name="Gruppieren 15">
            <a:extLst>
              <a:ext uri="{FF2B5EF4-FFF2-40B4-BE49-F238E27FC236}">
                <a16:creationId xmlns:a16="http://schemas.microsoft.com/office/drawing/2014/main" id="{955F0527-A276-D0E7-99AE-4DC2E65CE29D}"/>
              </a:ext>
            </a:extLst>
          </p:cNvPr>
          <p:cNvGrpSpPr/>
          <p:nvPr/>
        </p:nvGrpSpPr>
        <p:grpSpPr>
          <a:xfrm>
            <a:off x="4343396" y="1063189"/>
            <a:ext cx="432048" cy="1512168"/>
            <a:chOff x="5565197" y="4124740"/>
            <a:chExt cx="432048" cy="1512168"/>
          </a:xfrm>
        </p:grpSpPr>
        <p:pic>
          <p:nvPicPr>
            <p:cNvPr id="17" name="Picture 4">
              <a:extLst>
                <a:ext uri="{FF2B5EF4-FFF2-40B4-BE49-F238E27FC236}">
                  <a16:creationId xmlns:a16="http://schemas.microsoft.com/office/drawing/2014/main" id="{C0CD85BE-1598-0109-8ECA-DF888A26A4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665" t="29043" r="4099" b="15706"/>
            <a:stretch/>
          </p:blipFill>
          <p:spPr bwMode="auto">
            <a:xfrm>
              <a:off x="5565197" y="4124740"/>
              <a:ext cx="432048" cy="1512168"/>
            </a:xfrm>
            <a:prstGeom prst="rect">
              <a:avLst/>
            </a:prstGeom>
            <a:noFill/>
            <a:ln>
              <a:noFill/>
            </a:ln>
            <a:extLst>
              <a:ext uri="{53640926-AAD7-44D8-BBD7-CCE9431645EC}">
                <a14:shadowObscured xmlns:a14="http://schemas.microsoft.com/office/drawing/2010/main"/>
              </a:ext>
            </a:extLst>
          </p:spPr>
        </p:pic>
        <p:pic>
          <p:nvPicPr>
            <p:cNvPr id="18" name="Picture 4">
              <a:extLst>
                <a:ext uri="{FF2B5EF4-FFF2-40B4-BE49-F238E27FC236}">
                  <a16:creationId xmlns:a16="http://schemas.microsoft.com/office/drawing/2014/main" id="{08EF4D32-59C8-E1A6-0409-AAC294C7BB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665" t="53188" r="4099" b="37531"/>
            <a:stretch/>
          </p:blipFill>
          <p:spPr bwMode="auto">
            <a:xfrm>
              <a:off x="5565197" y="4491148"/>
              <a:ext cx="432048" cy="254000"/>
            </a:xfrm>
            <a:prstGeom prst="rect">
              <a:avLst/>
            </a:prstGeom>
            <a:noFill/>
            <a:ln>
              <a:noFill/>
            </a:ln>
            <a:extLst>
              <a:ext uri="{53640926-AAD7-44D8-BBD7-CCE9431645EC}">
                <a14:shadowObscured xmlns:a14="http://schemas.microsoft.com/office/drawing/2010/main"/>
              </a:ext>
            </a:extLst>
          </p:spPr>
        </p:pic>
      </p:grpSp>
      <p:sp>
        <p:nvSpPr>
          <p:cNvPr id="4" name="Inhaltsplatzhalter 10">
            <a:extLst>
              <a:ext uri="{FF2B5EF4-FFF2-40B4-BE49-F238E27FC236}">
                <a16:creationId xmlns:a16="http://schemas.microsoft.com/office/drawing/2014/main" id="{58263AA2-6C36-1C7E-98F4-67D4AA7DB29D}"/>
              </a:ext>
            </a:extLst>
          </p:cNvPr>
          <p:cNvSpPr txBox="1">
            <a:spLocks/>
          </p:cNvSpPr>
          <p:nvPr/>
        </p:nvSpPr>
        <p:spPr bwMode="auto">
          <a:xfrm>
            <a:off x="665501" y="987574"/>
            <a:ext cx="3474451"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9875" indent="-269875" algn="l" rtl="0" eaLnBrk="1" fontAlgn="base" hangingPunct="1">
              <a:spcBef>
                <a:spcPts val="400"/>
              </a:spcBef>
              <a:spcAft>
                <a:spcPct val="0"/>
              </a:spcAft>
              <a:buClr>
                <a:schemeClr val="tx1"/>
              </a:buClr>
              <a:buFont typeface="Arial" charset="0"/>
              <a:buChar char="•"/>
              <a:tabLst/>
              <a:defRPr sz="1600">
                <a:solidFill>
                  <a:srgbClr val="000C20"/>
                </a:solidFill>
                <a:latin typeface="+mn-lt"/>
                <a:ea typeface="+mn-ea"/>
                <a:cs typeface="+mn-cs"/>
              </a:defRPr>
            </a:lvl1pPr>
            <a:lvl2pPr marL="534988" indent="-265113"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mn-ea"/>
                <a:cs typeface="ＭＳ Ｐゴシック" charset="0"/>
              </a:defRPr>
            </a:lvl2pPr>
            <a:lvl3pPr marL="804863" indent="-269875" algn="l" rtl="0" eaLnBrk="1" fontAlgn="base" hangingPunct="1">
              <a:spcBef>
                <a:spcPts val="400"/>
              </a:spcBef>
              <a:spcAft>
                <a:spcPct val="0"/>
              </a:spcAft>
              <a:buClr>
                <a:schemeClr val="accent3"/>
              </a:buClr>
              <a:buFont typeface="Arial" charset="0"/>
              <a:buChar char="•"/>
              <a:tabLst/>
              <a:defRPr sz="1600">
                <a:solidFill>
                  <a:schemeClr val="tx1"/>
                </a:solidFill>
                <a:latin typeface="+mn-lt"/>
                <a:ea typeface="Geneva" pitchFamily="-107" charset="-128"/>
                <a:cs typeface="Geneva" pitchFamily="-107" charset="-128"/>
              </a:defRPr>
            </a:lvl3pPr>
            <a:lvl4pPr marL="1090612"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4pPr>
            <a:lvl5pPr marL="1355725" indent="-285750" algn="l" rtl="0" eaLnBrk="1" fontAlgn="base" hangingPunct="1">
              <a:spcBef>
                <a:spcPts val="400"/>
              </a:spcBef>
              <a:spcAft>
                <a:spcPct val="0"/>
              </a:spcAft>
              <a:buClr>
                <a:schemeClr val="tx1"/>
              </a:buClr>
              <a:buFont typeface="Arial" charset="0"/>
              <a:buChar char="•"/>
              <a:tabLst/>
              <a:defRPr sz="1600">
                <a:solidFill>
                  <a:schemeClr val="tx1"/>
                </a:solidFill>
                <a:latin typeface="+mn-lt"/>
                <a:ea typeface="Geneva" pitchFamily="-107" charset="-128"/>
                <a:cs typeface="Geneva" charset="0"/>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GB" altLang="de-DE" dirty="0"/>
              <a:t>Different strain positions investigated</a:t>
            </a:r>
          </a:p>
          <a:p>
            <a:r>
              <a:rPr lang="en-GB" altLang="de-DE" dirty="0"/>
              <a:t>Only at </a:t>
            </a:r>
            <a:r>
              <a:rPr lang="en-GB" altLang="de-DE" b="1" dirty="0"/>
              <a:t>bottom</a:t>
            </a:r>
            <a:r>
              <a:rPr lang="en-GB" altLang="de-DE" dirty="0"/>
              <a:t> position </a:t>
            </a:r>
            <a:r>
              <a:rPr lang="en-GB" altLang="de-DE" b="1" dirty="0"/>
              <a:t>expected strain behaviour measured</a:t>
            </a:r>
            <a:r>
              <a:rPr lang="en-GB" altLang="de-DE" dirty="0"/>
              <a:t> </a:t>
            </a:r>
            <a:r>
              <a:rPr lang="en-GB" altLang="de-DE" dirty="0">
                <a:sym typeface="Wingdings" panose="05000000000000000000" pitchFamily="2" charset="2"/>
              </a:rPr>
              <a:t> increase during charging and decrease during discharging</a:t>
            </a:r>
            <a:br>
              <a:rPr lang="en-GB" altLang="de-DE" dirty="0">
                <a:sym typeface="Wingdings" panose="05000000000000000000" pitchFamily="2" charset="2"/>
              </a:rPr>
            </a:br>
            <a:endParaRPr lang="en-GB" altLang="de-DE" sz="1100" dirty="0"/>
          </a:p>
          <a:p>
            <a:pPr marL="269875" lvl="1" indent="0">
              <a:buFont typeface="Arial" charset="0"/>
              <a:buNone/>
            </a:pPr>
            <a:endParaRPr lang="en-GB" altLang="de-DE" kern="0" dirty="0">
              <a:solidFill>
                <a:srgbClr val="000C20"/>
              </a:solidFill>
            </a:endParaRPr>
          </a:p>
          <a:p>
            <a:endParaRPr lang="en-GB" altLang="de-DE" kern="0" dirty="0"/>
          </a:p>
          <a:p>
            <a:endParaRPr lang="en-GB" altLang="de-DE" kern="0" dirty="0"/>
          </a:p>
        </p:txBody>
      </p:sp>
      <p:pic>
        <p:nvPicPr>
          <p:cNvPr id="5" name="Grafik 4">
            <a:extLst>
              <a:ext uri="{FF2B5EF4-FFF2-40B4-BE49-F238E27FC236}">
                <a16:creationId xmlns:a16="http://schemas.microsoft.com/office/drawing/2014/main" id="{0B9AE652-831D-CD2C-9447-3EC752F8CF05}"/>
              </a:ext>
            </a:extLst>
          </p:cNvPr>
          <p:cNvPicPr>
            <a:picLocks noChangeAspect="1"/>
          </p:cNvPicPr>
          <p:nvPr/>
        </p:nvPicPr>
        <p:blipFill>
          <a:blip r:embed="rId4"/>
          <a:srcRect t="10120"/>
          <a:stretch>
            <a:fillRect/>
          </a:stretch>
        </p:blipFill>
        <p:spPr>
          <a:xfrm>
            <a:off x="2350421" y="32091"/>
            <a:ext cx="1357483" cy="667451"/>
          </a:xfrm>
          <a:prstGeom prst="rect">
            <a:avLst/>
          </a:prstGeom>
        </p:spPr>
      </p:pic>
      <p:grpSp>
        <p:nvGrpSpPr>
          <p:cNvPr id="12" name="Gruppieren 11">
            <a:extLst>
              <a:ext uri="{FF2B5EF4-FFF2-40B4-BE49-F238E27FC236}">
                <a16:creationId xmlns:a16="http://schemas.microsoft.com/office/drawing/2014/main" id="{69F3BD99-8492-9884-84FA-CEE9297023AB}"/>
              </a:ext>
            </a:extLst>
          </p:cNvPr>
          <p:cNvGrpSpPr/>
          <p:nvPr/>
        </p:nvGrpSpPr>
        <p:grpSpPr>
          <a:xfrm>
            <a:off x="4788024" y="915566"/>
            <a:ext cx="4243070" cy="3614694"/>
            <a:chOff x="5360988" y="1094466"/>
            <a:chExt cx="4243070" cy="3614694"/>
          </a:xfrm>
        </p:grpSpPr>
        <p:grpSp>
          <p:nvGrpSpPr>
            <p:cNvPr id="13" name="Gruppieren 12">
              <a:extLst>
                <a:ext uri="{FF2B5EF4-FFF2-40B4-BE49-F238E27FC236}">
                  <a16:creationId xmlns:a16="http://schemas.microsoft.com/office/drawing/2014/main" id="{A39BBB00-192C-4B1F-F633-7AC1C1031974}"/>
                </a:ext>
              </a:extLst>
            </p:cNvPr>
            <p:cNvGrpSpPr/>
            <p:nvPr/>
          </p:nvGrpSpPr>
          <p:grpSpPr>
            <a:xfrm>
              <a:off x="5360988" y="1363708"/>
              <a:ext cx="4243070" cy="1092200"/>
              <a:chOff x="-47625" y="984251"/>
              <a:chExt cx="4243070" cy="1092200"/>
            </a:xfrm>
          </p:grpSpPr>
          <p:pic>
            <p:nvPicPr>
              <p:cNvPr id="27" name="Picture 5" descr="Bild ausgeben">
                <a:extLst>
                  <a:ext uri="{FF2B5EF4-FFF2-40B4-BE49-F238E27FC236}">
                    <a16:creationId xmlns:a16="http://schemas.microsoft.com/office/drawing/2014/main" id="{9ED16A9E-95AA-6A17-8ED1-7C484F05BE1E}"/>
                  </a:ext>
                </a:extLst>
              </p:cNvPr>
              <p:cNvPicPr>
                <a:picLocks noChangeAspect="1"/>
              </p:cNvPicPr>
              <p:nvPr/>
            </p:nvPicPr>
            <p:blipFill>
              <a:blip r:embed="rId5" cstate="print">
                <a:extLst>
                  <a:ext uri="{28A0092B-C50C-407E-A947-70E740481C1C}">
                    <a14:useLocalDpi xmlns:a14="http://schemas.microsoft.com/office/drawing/2010/main" val="0"/>
                  </a:ext>
                </a:extLst>
              </a:blip>
              <a:srcRect t="64785" b="6317"/>
              <a:stretch/>
            </p:blipFill>
            <p:spPr bwMode="auto">
              <a:xfrm>
                <a:off x="-47625" y="984251"/>
                <a:ext cx="4243070" cy="1092200"/>
              </a:xfrm>
              <a:prstGeom prst="rect">
                <a:avLst/>
              </a:prstGeom>
              <a:noFill/>
              <a:ln>
                <a:noFill/>
              </a:ln>
            </p:spPr>
          </p:pic>
          <p:sp>
            <p:nvSpPr>
              <p:cNvPr id="28" name="Rechteck 27">
                <a:extLst>
                  <a:ext uri="{FF2B5EF4-FFF2-40B4-BE49-F238E27FC236}">
                    <a16:creationId xmlns:a16="http://schemas.microsoft.com/office/drawing/2014/main" id="{253BB9A8-93E2-F17F-2244-5CC9F0083B43}"/>
                  </a:ext>
                </a:extLst>
              </p:cNvPr>
              <p:cNvSpPr/>
              <p:nvPr/>
            </p:nvSpPr>
            <p:spPr>
              <a:xfrm>
                <a:off x="533400" y="1828800"/>
                <a:ext cx="3108325" cy="1055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hteck 28">
                <a:extLst>
                  <a:ext uri="{FF2B5EF4-FFF2-40B4-BE49-F238E27FC236}">
                    <a16:creationId xmlns:a16="http://schemas.microsoft.com/office/drawing/2014/main" id="{52E7613D-8058-0D75-10FB-9D2F1E09FF85}"/>
                  </a:ext>
                </a:extLst>
              </p:cNvPr>
              <p:cNvSpPr/>
              <p:nvPr/>
            </p:nvSpPr>
            <p:spPr>
              <a:xfrm>
                <a:off x="482600" y="1809750"/>
                <a:ext cx="419100" cy="952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5" descr="Bild ausgeben">
                <a:extLst>
                  <a:ext uri="{FF2B5EF4-FFF2-40B4-BE49-F238E27FC236}">
                    <a16:creationId xmlns:a16="http://schemas.microsoft.com/office/drawing/2014/main" id="{B57FFAF8-5714-AE09-C01F-89B32B11A9EB}"/>
                  </a:ext>
                </a:extLst>
              </p:cNvPr>
              <p:cNvPicPr>
                <a:picLocks noChangeAspect="1"/>
              </p:cNvPicPr>
              <p:nvPr/>
            </p:nvPicPr>
            <p:blipFill>
              <a:blip r:embed="rId5" cstate="print">
                <a:extLst>
                  <a:ext uri="{28A0092B-C50C-407E-A947-70E740481C1C}">
                    <a14:useLocalDpi xmlns:a14="http://schemas.microsoft.com/office/drawing/2010/main" val="0"/>
                  </a:ext>
                </a:extLst>
              </a:blip>
              <a:srcRect l="12870" t="75202" r="85409" b="20514"/>
              <a:stretch/>
            </p:blipFill>
            <p:spPr bwMode="auto">
              <a:xfrm>
                <a:off x="496887" y="1806971"/>
                <a:ext cx="73025" cy="161925"/>
              </a:xfrm>
              <a:prstGeom prst="rect">
                <a:avLst/>
              </a:prstGeom>
              <a:noFill/>
              <a:ln>
                <a:noFill/>
              </a:ln>
            </p:spPr>
          </p:pic>
          <p:pic>
            <p:nvPicPr>
              <p:cNvPr id="31" name="Picture 5" descr="Bild ausgeben">
                <a:extLst>
                  <a:ext uri="{FF2B5EF4-FFF2-40B4-BE49-F238E27FC236}">
                    <a16:creationId xmlns:a16="http://schemas.microsoft.com/office/drawing/2014/main" id="{3615A4B8-816F-ABBE-7570-E74961627CE9}"/>
                  </a:ext>
                </a:extLst>
              </p:cNvPr>
              <p:cNvPicPr>
                <a:picLocks noChangeAspect="1"/>
              </p:cNvPicPr>
              <p:nvPr/>
            </p:nvPicPr>
            <p:blipFill>
              <a:blip r:embed="rId5" cstate="print">
                <a:extLst>
                  <a:ext uri="{28A0092B-C50C-407E-A947-70E740481C1C}">
                    <a14:useLocalDpi xmlns:a14="http://schemas.microsoft.com/office/drawing/2010/main" val="0"/>
                  </a:ext>
                </a:extLst>
              </a:blip>
              <a:srcRect l="12870" t="75202" r="85409" b="20514"/>
              <a:stretch/>
            </p:blipFill>
            <p:spPr bwMode="auto">
              <a:xfrm>
                <a:off x="1219039" y="1806971"/>
                <a:ext cx="73025" cy="161925"/>
              </a:xfrm>
              <a:prstGeom prst="rect">
                <a:avLst/>
              </a:prstGeom>
              <a:noFill/>
              <a:ln>
                <a:noFill/>
              </a:ln>
            </p:spPr>
          </p:pic>
          <p:pic>
            <p:nvPicPr>
              <p:cNvPr id="17408" name="Picture 5" descr="Bild ausgeben">
                <a:extLst>
                  <a:ext uri="{FF2B5EF4-FFF2-40B4-BE49-F238E27FC236}">
                    <a16:creationId xmlns:a16="http://schemas.microsoft.com/office/drawing/2014/main" id="{088F11DE-BE1A-B34F-A2CB-3109191CB5EF}"/>
                  </a:ext>
                </a:extLst>
              </p:cNvPr>
              <p:cNvPicPr>
                <a:picLocks noChangeAspect="1"/>
              </p:cNvPicPr>
              <p:nvPr/>
            </p:nvPicPr>
            <p:blipFill>
              <a:blip r:embed="rId5" cstate="print">
                <a:extLst>
                  <a:ext uri="{28A0092B-C50C-407E-A947-70E740481C1C}">
                    <a14:useLocalDpi xmlns:a14="http://schemas.microsoft.com/office/drawing/2010/main" val="0"/>
                  </a:ext>
                </a:extLst>
              </a:blip>
              <a:srcRect l="12870" t="75202" r="85409" b="20514"/>
              <a:stretch/>
            </p:blipFill>
            <p:spPr bwMode="auto">
              <a:xfrm>
                <a:off x="1941191" y="1806971"/>
                <a:ext cx="73025" cy="161925"/>
              </a:xfrm>
              <a:prstGeom prst="rect">
                <a:avLst/>
              </a:prstGeom>
              <a:noFill/>
              <a:ln>
                <a:noFill/>
              </a:ln>
            </p:spPr>
          </p:pic>
          <p:pic>
            <p:nvPicPr>
              <p:cNvPr id="17409" name="Picture 5" descr="Bild ausgeben">
                <a:extLst>
                  <a:ext uri="{FF2B5EF4-FFF2-40B4-BE49-F238E27FC236}">
                    <a16:creationId xmlns:a16="http://schemas.microsoft.com/office/drawing/2014/main" id="{0DED7E4B-FFAD-3A99-8CFB-2C763683C9D7}"/>
                  </a:ext>
                </a:extLst>
              </p:cNvPr>
              <p:cNvPicPr>
                <a:picLocks noChangeAspect="1"/>
              </p:cNvPicPr>
              <p:nvPr/>
            </p:nvPicPr>
            <p:blipFill>
              <a:blip r:embed="rId5" cstate="print">
                <a:extLst>
                  <a:ext uri="{28A0092B-C50C-407E-A947-70E740481C1C}">
                    <a14:useLocalDpi xmlns:a14="http://schemas.microsoft.com/office/drawing/2010/main" val="0"/>
                  </a:ext>
                </a:extLst>
              </a:blip>
              <a:srcRect l="12870" t="75202" r="85409" b="20514"/>
              <a:stretch/>
            </p:blipFill>
            <p:spPr bwMode="auto">
              <a:xfrm>
                <a:off x="2664608" y="1806971"/>
                <a:ext cx="73025" cy="161925"/>
              </a:xfrm>
              <a:prstGeom prst="rect">
                <a:avLst/>
              </a:prstGeom>
              <a:noFill/>
              <a:ln>
                <a:noFill/>
              </a:ln>
            </p:spPr>
          </p:pic>
          <p:pic>
            <p:nvPicPr>
              <p:cNvPr id="17410" name="Picture 5" descr="Bild ausgeben">
                <a:extLst>
                  <a:ext uri="{FF2B5EF4-FFF2-40B4-BE49-F238E27FC236}">
                    <a16:creationId xmlns:a16="http://schemas.microsoft.com/office/drawing/2014/main" id="{BA262840-37B7-9227-BB1E-4EE8EE836C40}"/>
                  </a:ext>
                </a:extLst>
              </p:cNvPr>
              <p:cNvPicPr>
                <a:picLocks noChangeAspect="1"/>
              </p:cNvPicPr>
              <p:nvPr/>
            </p:nvPicPr>
            <p:blipFill>
              <a:blip r:embed="rId5" cstate="print">
                <a:extLst>
                  <a:ext uri="{28A0092B-C50C-407E-A947-70E740481C1C}">
                    <a14:useLocalDpi xmlns:a14="http://schemas.microsoft.com/office/drawing/2010/main" val="0"/>
                  </a:ext>
                </a:extLst>
              </a:blip>
              <a:srcRect l="12870" t="75947" r="85409" b="20514"/>
              <a:stretch/>
            </p:blipFill>
            <p:spPr bwMode="auto">
              <a:xfrm>
                <a:off x="3388025" y="1835150"/>
                <a:ext cx="73025" cy="133746"/>
              </a:xfrm>
              <a:prstGeom prst="rect">
                <a:avLst/>
              </a:prstGeom>
              <a:noFill/>
              <a:ln>
                <a:noFill/>
              </a:ln>
            </p:spPr>
          </p:pic>
        </p:grpSp>
        <p:pic>
          <p:nvPicPr>
            <p:cNvPr id="19" name="Picture 5" descr="Bild ausgeben">
              <a:extLst>
                <a:ext uri="{FF2B5EF4-FFF2-40B4-BE49-F238E27FC236}">
                  <a16:creationId xmlns:a16="http://schemas.microsoft.com/office/drawing/2014/main" id="{63241905-8524-6A76-A934-4A75E90D2785}"/>
                </a:ext>
              </a:extLst>
            </p:cNvPr>
            <p:cNvPicPr>
              <a:picLocks noChangeAspect="1"/>
            </p:cNvPicPr>
            <p:nvPr/>
          </p:nvPicPr>
          <p:blipFill>
            <a:blip r:embed="rId5" cstate="print">
              <a:extLst>
                <a:ext uri="{28A0092B-C50C-407E-A947-70E740481C1C}">
                  <a14:useLocalDpi xmlns:a14="http://schemas.microsoft.com/office/drawing/2010/main" val="0"/>
                </a:ext>
              </a:extLst>
            </a:blip>
            <a:srcRect t="10854" b="36391"/>
            <a:stretch/>
          </p:blipFill>
          <p:spPr bwMode="auto">
            <a:xfrm>
              <a:off x="5360988" y="2438400"/>
              <a:ext cx="4243070" cy="1993900"/>
            </a:xfrm>
            <a:prstGeom prst="rect">
              <a:avLst/>
            </a:prstGeom>
            <a:noFill/>
            <a:ln>
              <a:noFill/>
            </a:ln>
          </p:spPr>
        </p:pic>
        <p:pic>
          <p:nvPicPr>
            <p:cNvPr id="20" name="Picture 5" descr="Bild ausgeben">
              <a:extLst>
                <a:ext uri="{FF2B5EF4-FFF2-40B4-BE49-F238E27FC236}">
                  <a16:creationId xmlns:a16="http://schemas.microsoft.com/office/drawing/2014/main" id="{2C2A813B-6A7B-F7E8-54C4-8AB4775390C8}"/>
                </a:ext>
              </a:extLst>
            </p:cNvPr>
            <p:cNvPicPr>
              <a:picLocks noChangeAspect="1"/>
            </p:cNvPicPr>
            <p:nvPr/>
          </p:nvPicPr>
          <p:blipFill>
            <a:blip r:embed="rId5" cstate="print">
              <a:extLst>
                <a:ext uri="{28A0092B-C50C-407E-A947-70E740481C1C}">
                  <a14:useLocalDpi xmlns:a14="http://schemas.microsoft.com/office/drawing/2010/main" val="0"/>
                </a:ext>
              </a:extLst>
            </a:blip>
            <a:srcRect t="92424"/>
            <a:stretch/>
          </p:blipFill>
          <p:spPr bwMode="auto">
            <a:xfrm>
              <a:off x="5360988" y="4422817"/>
              <a:ext cx="4243070" cy="286343"/>
            </a:xfrm>
            <a:prstGeom prst="rect">
              <a:avLst/>
            </a:prstGeom>
            <a:noFill/>
            <a:ln>
              <a:noFill/>
            </a:ln>
          </p:spPr>
        </p:pic>
        <p:sp>
          <p:nvSpPr>
            <p:cNvPr id="21" name="Rechteck 20">
              <a:extLst>
                <a:ext uri="{FF2B5EF4-FFF2-40B4-BE49-F238E27FC236}">
                  <a16:creationId xmlns:a16="http://schemas.microsoft.com/office/drawing/2014/main" id="{1E4F39A6-A18A-02A3-82A5-A3663326D5CA}"/>
                </a:ext>
              </a:extLst>
            </p:cNvPr>
            <p:cNvSpPr/>
            <p:nvPr/>
          </p:nvSpPr>
          <p:spPr>
            <a:xfrm>
              <a:off x="5802713" y="2409912"/>
              <a:ext cx="3307223" cy="114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eck 21">
              <a:extLst>
                <a:ext uri="{FF2B5EF4-FFF2-40B4-BE49-F238E27FC236}">
                  <a16:creationId xmlns:a16="http://schemas.microsoft.com/office/drawing/2014/main" id="{81970CB3-3289-E569-B300-4D99576B839B}"/>
                </a:ext>
              </a:extLst>
            </p:cNvPr>
            <p:cNvSpPr/>
            <p:nvPr/>
          </p:nvSpPr>
          <p:spPr>
            <a:xfrm>
              <a:off x="5610225" y="4422817"/>
              <a:ext cx="192488" cy="1431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uppieren 22">
              <a:extLst>
                <a:ext uri="{FF2B5EF4-FFF2-40B4-BE49-F238E27FC236}">
                  <a16:creationId xmlns:a16="http://schemas.microsoft.com/office/drawing/2014/main" id="{624C9685-3F5B-F0DA-3868-C778BF30DC3D}"/>
                </a:ext>
              </a:extLst>
            </p:cNvPr>
            <p:cNvGrpSpPr/>
            <p:nvPr/>
          </p:nvGrpSpPr>
          <p:grpSpPr>
            <a:xfrm>
              <a:off x="5360988" y="1094466"/>
              <a:ext cx="4243070" cy="226964"/>
              <a:chOff x="5360988" y="975397"/>
              <a:chExt cx="4243070" cy="226964"/>
            </a:xfrm>
          </p:grpSpPr>
          <p:pic>
            <p:nvPicPr>
              <p:cNvPr id="24" name="Picture 5" descr="Bild ausgeben">
                <a:extLst>
                  <a:ext uri="{FF2B5EF4-FFF2-40B4-BE49-F238E27FC236}">
                    <a16:creationId xmlns:a16="http://schemas.microsoft.com/office/drawing/2014/main" id="{6BCA9F82-FDFE-0961-A44C-DC3A7D09A755}"/>
                  </a:ext>
                </a:extLst>
              </p:cNvPr>
              <p:cNvPicPr>
                <a:picLocks noChangeAspect="1"/>
              </p:cNvPicPr>
              <p:nvPr/>
            </p:nvPicPr>
            <p:blipFill>
              <a:blip r:embed="rId5" cstate="print">
                <a:extLst>
                  <a:ext uri="{28A0092B-C50C-407E-A947-70E740481C1C}">
                    <a14:useLocalDpi xmlns:a14="http://schemas.microsoft.com/office/drawing/2010/main" val="0"/>
                  </a:ext>
                </a:extLst>
              </a:blip>
              <a:srcRect b="94163"/>
              <a:stretch/>
            </p:blipFill>
            <p:spPr bwMode="auto">
              <a:xfrm>
                <a:off x="5360988" y="975397"/>
                <a:ext cx="4243070" cy="220614"/>
              </a:xfrm>
              <a:prstGeom prst="rect">
                <a:avLst/>
              </a:prstGeom>
              <a:noFill/>
              <a:ln>
                <a:noFill/>
              </a:ln>
            </p:spPr>
          </p:pic>
          <p:pic>
            <p:nvPicPr>
              <p:cNvPr id="25" name="Picture 5" descr="Bild ausgeben">
                <a:extLst>
                  <a:ext uri="{FF2B5EF4-FFF2-40B4-BE49-F238E27FC236}">
                    <a16:creationId xmlns:a16="http://schemas.microsoft.com/office/drawing/2014/main" id="{C7B63A88-6613-58CB-5B24-56AB8F8FE144}"/>
                  </a:ext>
                </a:extLst>
              </p:cNvPr>
              <p:cNvPicPr>
                <a:picLocks noChangeAspect="1"/>
              </p:cNvPicPr>
              <p:nvPr/>
            </p:nvPicPr>
            <p:blipFill>
              <a:blip r:embed="rId5" cstate="print">
                <a:extLst>
                  <a:ext uri="{28A0092B-C50C-407E-A947-70E740481C1C}">
                    <a14:useLocalDpi xmlns:a14="http://schemas.microsoft.com/office/drawing/2010/main" val="0"/>
                  </a:ext>
                </a:extLst>
              </a:blip>
              <a:srcRect l="67831" t="4603" b="89685"/>
              <a:stretch/>
            </p:blipFill>
            <p:spPr bwMode="auto">
              <a:xfrm>
                <a:off x="8109733" y="986465"/>
                <a:ext cx="1364933" cy="215896"/>
              </a:xfrm>
              <a:prstGeom prst="rect">
                <a:avLst/>
              </a:prstGeom>
              <a:noFill/>
              <a:ln>
                <a:noFill/>
              </a:ln>
            </p:spPr>
          </p:pic>
          <p:pic>
            <p:nvPicPr>
              <p:cNvPr id="26" name="Picture 5" descr="Bild ausgeben">
                <a:extLst>
                  <a:ext uri="{FF2B5EF4-FFF2-40B4-BE49-F238E27FC236}">
                    <a16:creationId xmlns:a16="http://schemas.microsoft.com/office/drawing/2014/main" id="{A4E94E4C-CEF6-1745-4560-D2E7D92104F1}"/>
                  </a:ext>
                </a:extLst>
              </p:cNvPr>
              <p:cNvPicPr>
                <a:picLocks noChangeAspect="1"/>
              </p:cNvPicPr>
              <p:nvPr/>
            </p:nvPicPr>
            <p:blipFill>
              <a:blip r:embed="rId5" cstate="print">
                <a:extLst>
                  <a:ext uri="{28A0092B-C50C-407E-A947-70E740481C1C}">
                    <a14:useLocalDpi xmlns:a14="http://schemas.microsoft.com/office/drawing/2010/main" val="0"/>
                  </a:ext>
                </a:extLst>
              </a:blip>
              <a:srcRect l="84105" t="4603" b="89685"/>
              <a:stretch/>
            </p:blipFill>
            <p:spPr bwMode="auto">
              <a:xfrm>
                <a:off x="8703598" y="983878"/>
                <a:ext cx="674427" cy="215896"/>
              </a:xfrm>
              <a:prstGeom prst="rect">
                <a:avLst/>
              </a:prstGeom>
              <a:noFill/>
              <a:ln>
                <a:noFill/>
              </a:ln>
            </p:spPr>
          </p:pic>
        </p:grpSp>
      </p:grpSp>
      <p:sp>
        <p:nvSpPr>
          <p:cNvPr id="17411" name="Textfeld 17410">
            <a:extLst>
              <a:ext uri="{FF2B5EF4-FFF2-40B4-BE49-F238E27FC236}">
                <a16:creationId xmlns:a16="http://schemas.microsoft.com/office/drawing/2014/main" id="{E4AB1EA7-34B2-CFAC-984A-C5616E17E2AE}"/>
              </a:ext>
            </a:extLst>
          </p:cNvPr>
          <p:cNvSpPr txBox="1"/>
          <p:nvPr/>
        </p:nvSpPr>
        <p:spPr bwMode="auto">
          <a:xfrm>
            <a:off x="4928742" y="4515966"/>
            <a:ext cx="395833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indent="0" algn="ctr">
              <a:spcBef>
                <a:spcPts val="400"/>
              </a:spcBef>
              <a:buFont typeface="Arial" charset="0"/>
              <a:buNone/>
            </a:pPr>
            <a:r>
              <a:rPr lang="en-US" sz="900" kern="0" dirty="0">
                <a:solidFill>
                  <a:schemeClr val="tx1"/>
                </a:solidFill>
              </a:rPr>
              <a:t>Figure 9: Measurement results of Samsung 29E</a:t>
            </a:r>
          </a:p>
        </p:txBody>
      </p:sp>
    </p:spTree>
    <p:extLst>
      <p:ext uri="{BB962C8B-B14F-4D97-AF65-F5344CB8AC3E}">
        <p14:creationId xmlns:p14="http://schemas.microsoft.com/office/powerpoint/2010/main" val="2212318304"/>
      </p:ext>
    </p:extLst>
  </p:cSld>
  <p:clrMapOvr>
    <a:masterClrMapping/>
  </p:clrMapOvr>
</p:sld>
</file>

<file path=ppt/theme/theme1.xml><?xml version="1.0" encoding="utf-8"?>
<a:theme xmlns:a="http://schemas.openxmlformats.org/drawingml/2006/main" name="Office Theme">
  <a:themeElements>
    <a:clrScheme name="B2L">
      <a:dk1>
        <a:srgbClr val="000000"/>
      </a:dk1>
      <a:lt1>
        <a:sysClr val="window" lastClr="FFFFFF"/>
      </a:lt1>
      <a:dk2>
        <a:srgbClr val="008153"/>
      </a:dk2>
      <a:lt2>
        <a:srgbClr val="E7E6E6"/>
      </a:lt2>
      <a:accent1>
        <a:srgbClr val="008153"/>
      </a:accent1>
      <a:accent2>
        <a:srgbClr val="D6DF28"/>
      </a:accent2>
      <a:accent3>
        <a:srgbClr val="F4BB39"/>
      </a:accent3>
      <a:accent4>
        <a:srgbClr val="D5712A"/>
      </a:accent4>
      <a:accent5>
        <a:srgbClr val="E28484"/>
      </a:accent5>
      <a:accent6>
        <a:srgbClr val="BFBFBF"/>
      </a:accent6>
      <a:hlink>
        <a:srgbClr val="00B050"/>
      </a:hlink>
      <a:folHlink>
        <a:srgbClr val="00B05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831E490DF7BBB46B9A4ADDFA32030E3" ma:contentTypeVersion="15" ma:contentTypeDescription="Ein neues Dokument erstellen." ma:contentTypeScope="" ma:versionID="75b9cc9f0ef0fd68bda2ff0e558071dd">
  <xsd:schema xmlns:xsd="http://www.w3.org/2001/XMLSchema" xmlns:xs="http://www.w3.org/2001/XMLSchema" xmlns:p="http://schemas.microsoft.com/office/2006/metadata/properties" xmlns:ns2="bc3a0f08-26b4-4882-99b5-3cd1c494dbbb" xmlns:ns3="41f6f2e6-c2f6-41a0-b17c-a409ac9fdcb6" targetNamespace="http://schemas.microsoft.com/office/2006/metadata/properties" ma:root="true" ma:fieldsID="f5e39a6b95eebc6ae886dd5a5b15f03f" ns2:_="" ns3:_="">
    <xsd:import namespace="bc3a0f08-26b4-4882-99b5-3cd1c494dbbb"/>
    <xsd:import namespace="41f6f2e6-c2f6-41a0-b17c-a409ac9fdcb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3a0f08-26b4-4882-99b5-3cd1c494db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ierungen" ma:readOnly="false" ma:fieldId="{5cf76f15-5ced-4ddc-b409-7134ff3c332f}" ma:taxonomyMulti="true" ma:sspId="bf481b40-f286-4908-848d-74455da6f2b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f6f2e6-c2f6-41a0-b17c-a409ac9fdcb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bbf5514-266b-418c-86c9-da11809009df}" ma:internalName="TaxCatchAll" ma:showField="CatchAllData" ma:web="41f6f2e6-c2f6-41a0-b17c-a409ac9fdcb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1f6f2e6-c2f6-41a0-b17c-a409ac9fdcb6" xsi:nil="true"/>
    <lcf76f155ced4ddcb4097134ff3c332f xmlns="bc3a0f08-26b4-4882-99b5-3cd1c494dbb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D33765-83B9-44AC-AD53-65BA294DAF81}"/>
</file>

<file path=customXml/itemProps2.xml><?xml version="1.0" encoding="utf-8"?>
<ds:datastoreItem xmlns:ds="http://schemas.openxmlformats.org/officeDocument/2006/customXml" ds:itemID="{060D99CD-6E5D-4DD9-9117-BA05A63C2505}"/>
</file>

<file path=customXml/itemProps3.xml><?xml version="1.0" encoding="utf-8"?>
<ds:datastoreItem xmlns:ds="http://schemas.openxmlformats.org/officeDocument/2006/customXml" ds:itemID="{296043E1-B0B6-4E70-8CD4-AC0CC5F16571}"/>
</file>

<file path=docProps/app.xml><?xml version="1.0" encoding="utf-8"?>
<Properties xmlns="http://schemas.openxmlformats.org/officeDocument/2006/extended-properties" xmlns:vt="http://schemas.openxmlformats.org/officeDocument/2006/docPropsVTypes">
  <Template/>
  <TotalTime>0</TotalTime>
  <Words>1213</Words>
  <Application>Microsoft Office PowerPoint</Application>
  <PresentationFormat>Bildschirmpräsentation (16:9)</PresentationFormat>
  <Paragraphs>213</Paragraphs>
  <Slides>18</Slides>
  <Notes>17</Notes>
  <HiddenSlides>2</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Geneva</vt:lpstr>
      <vt:lpstr>Wingdings</vt:lpstr>
      <vt:lpstr>Office Theme</vt:lpstr>
      <vt:lpstr>State Estimation of Cylindrical Cells Using Strain and Pressure Sensors </vt:lpstr>
      <vt:lpstr>Motivation</vt:lpstr>
      <vt:lpstr>Theoretical Background – LIB</vt:lpstr>
      <vt:lpstr>Experimental Setup</vt:lpstr>
      <vt:lpstr>Samsung 35E</vt:lpstr>
      <vt:lpstr>Samsung 35E</vt:lpstr>
      <vt:lpstr>Samsung 29E</vt:lpstr>
      <vt:lpstr>Samsung 29E</vt:lpstr>
      <vt:lpstr>Samsung 29E</vt:lpstr>
      <vt:lpstr>Samsung 29E</vt:lpstr>
      <vt:lpstr>Postmortem Analysis to investigate different Strain Behaviours</vt:lpstr>
      <vt:lpstr>Analysis of internal structure –  Samsung 35E &amp; Samsung 29E</vt:lpstr>
      <vt:lpstr>Abusive Testing – Overcharge Samsung 35E</vt:lpstr>
      <vt:lpstr>Abusive Testing – Overcharge Samsung 29E</vt:lpstr>
      <vt:lpstr>Conclusions</vt:lpstr>
      <vt:lpstr>PowerPoint-Präsentation</vt:lpstr>
      <vt:lpstr>Additional Slides </vt:lpstr>
      <vt:lpstr>Additional Slides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AIT Austrian Institute  of Technology</dc:title>
  <dc:creator>Spirit Software</dc:creator>
  <cp:lastModifiedBy>Glanz Gregor</cp:lastModifiedBy>
  <cp:revision>264</cp:revision>
  <cp:lastPrinted>2017-02-13T10:05:30Z</cp:lastPrinted>
  <dcterms:created xsi:type="dcterms:W3CDTF">2017-03-23T09:03:13Z</dcterms:created>
  <dcterms:modified xsi:type="dcterms:W3CDTF">2026-02-11T08:22:44Z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0x010100F831E490DF7BBB46B9A4ADDFA32030E3</vt:lpwstr>
  </property>
</Properties>
</file>