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256" r:id="rId5"/>
    <p:sldId id="258" r:id="rId6"/>
    <p:sldId id="259" r:id="rId7"/>
    <p:sldId id="262" r:id="rId8"/>
    <p:sldId id="263" r:id="rId9"/>
    <p:sldId id="260" r:id="rId10"/>
    <p:sldId id="265" r:id="rId11"/>
    <p:sldId id="274" r:id="rId12"/>
    <p:sldId id="266" r:id="rId13"/>
    <p:sldId id="267" r:id="rId14"/>
    <p:sldId id="276" r:id="rId15"/>
    <p:sldId id="275" r:id="rId16"/>
    <p:sldId id="268" r:id="rId17"/>
    <p:sldId id="269" r:id="rId18"/>
    <p:sldId id="270" r:id="rId19"/>
    <p:sldId id="273"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F78"/>
    <a:srgbClr val="0090D4"/>
    <a:srgbClr val="FF691F"/>
    <a:srgbClr val="17C481"/>
    <a:srgbClr val="EAEF93"/>
    <a:srgbClr val="A5AC1A"/>
    <a:srgbClr val="E8E8E8"/>
    <a:srgbClr val="008153"/>
    <a:srgbClr val="D6DF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47F1A-FA32-4401-B23E-29C1F98CCAB5}" v="4" dt="2026-02-05T14:17:38.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94628" autoAdjust="0"/>
  </p:normalViewPr>
  <p:slideViewPr>
    <p:cSldViewPr snapToGrid="0">
      <p:cViewPr varScale="1">
        <p:scale>
          <a:sx n="56" d="100"/>
          <a:sy n="56" d="100"/>
        </p:scale>
        <p:origin x="35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zaskun Aizpurua" userId="86d8e9f0-0464-43a2-a625-19420977b356" providerId="ADAL" clId="{EC680066-BED9-45CF-9DB0-08D429E8F40F}"/>
    <pc:docChg chg="undo redo custSel addSld delSld modSld">
      <pc:chgData name="Izaskun Aizpurua" userId="86d8e9f0-0464-43a2-a625-19420977b356" providerId="ADAL" clId="{EC680066-BED9-45CF-9DB0-08D429E8F40F}" dt="2026-02-05T14:18:20.280" v="118" actId="1037"/>
      <pc:docMkLst>
        <pc:docMk/>
      </pc:docMkLst>
      <pc:sldChg chg="modSp add del mod">
        <pc:chgData name="Izaskun Aizpurua" userId="86d8e9f0-0464-43a2-a625-19420977b356" providerId="ADAL" clId="{EC680066-BED9-45CF-9DB0-08D429E8F40F}" dt="2026-02-05T14:18:20.280" v="118" actId="1037"/>
        <pc:sldMkLst>
          <pc:docMk/>
          <pc:sldMk cId="3333430323" sldId="268"/>
        </pc:sldMkLst>
        <pc:spChg chg="mod">
          <ac:chgData name="Izaskun Aizpurua" userId="86d8e9f0-0464-43a2-a625-19420977b356" providerId="ADAL" clId="{EC680066-BED9-45CF-9DB0-08D429E8F40F}" dt="2026-02-05T14:13:31.508" v="19" actId="1037"/>
          <ac:spMkLst>
            <pc:docMk/>
            <pc:sldMk cId="3333430323" sldId="268"/>
            <ac:spMk id="6" creationId="{55E323E3-9E1A-B7F9-2553-D731B066BF9C}"/>
          </ac:spMkLst>
        </pc:spChg>
        <pc:spChg chg="mod">
          <ac:chgData name="Izaskun Aizpurua" userId="86d8e9f0-0464-43a2-a625-19420977b356" providerId="ADAL" clId="{EC680066-BED9-45CF-9DB0-08D429E8F40F}" dt="2026-02-05T14:13:31.508" v="19" actId="1037"/>
          <ac:spMkLst>
            <pc:docMk/>
            <pc:sldMk cId="3333430323" sldId="268"/>
            <ac:spMk id="8" creationId="{4E38FCFB-7A49-00C6-8B38-726BED986A82}"/>
          </ac:spMkLst>
        </pc:spChg>
        <pc:spChg chg="mod">
          <ac:chgData name="Izaskun Aizpurua" userId="86d8e9f0-0464-43a2-a625-19420977b356" providerId="ADAL" clId="{EC680066-BED9-45CF-9DB0-08D429E8F40F}" dt="2026-02-05T14:13:31.508" v="19" actId="1037"/>
          <ac:spMkLst>
            <pc:docMk/>
            <pc:sldMk cId="3333430323" sldId="268"/>
            <ac:spMk id="9" creationId="{A954EFC5-85EB-EC67-7816-AB74DD46D0C2}"/>
          </ac:spMkLst>
        </pc:spChg>
        <pc:spChg chg="mod">
          <ac:chgData name="Izaskun Aizpurua" userId="86d8e9f0-0464-43a2-a625-19420977b356" providerId="ADAL" clId="{EC680066-BED9-45CF-9DB0-08D429E8F40F}" dt="2026-02-05T14:13:31.508" v="19" actId="1037"/>
          <ac:spMkLst>
            <pc:docMk/>
            <pc:sldMk cId="3333430323" sldId="268"/>
            <ac:spMk id="13" creationId="{0EED6C99-68EB-5B9C-DAD8-1D1D341EAF39}"/>
          </ac:spMkLst>
        </pc:spChg>
        <pc:spChg chg="mod">
          <ac:chgData name="Izaskun Aizpurua" userId="86d8e9f0-0464-43a2-a625-19420977b356" providerId="ADAL" clId="{EC680066-BED9-45CF-9DB0-08D429E8F40F}" dt="2026-02-05T14:13:31.508" v="19" actId="1037"/>
          <ac:spMkLst>
            <pc:docMk/>
            <pc:sldMk cId="3333430323" sldId="268"/>
            <ac:spMk id="14" creationId="{6577C9F6-BE09-B015-CA62-AE3F441EB04A}"/>
          </ac:spMkLst>
        </pc:spChg>
        <pc:spChg chg="mod">
          <ac:chgData name="Izaskun Aizpurua" userId="86d8e9f0-0464-43a2-a625-19420977b356" providerId="ADAL" clId="{EC680066-BED9-45CF-9DB0-08D429E8F40F}" dt="2026-02-05T14:13:31.508" v="19" actId="1037"/>
          <ac:spMkLst>
            <pc:docMk/>
            <pc:sldMk cId="3333430323" sldId="268"/>
            <ac:spMk id="15" creationId="{D4EAC0AB-7DC0-82D9-E395-68887F8934AF}"/>
          </ac:spMkLst>
        </pc:spChg>
        <pc:spChg chg="mod">
          <ac:chgData name="Izaskun Aizpurua" userId="86d8e9f0-0464-43a2-a625-19420977b356" providerId="ADAL" clId="{EC680066-BED9-45CF-9DB0-08D429E8F40F}" dt="2026-02-05T14:13:31.508" v="19" actId="1037"/>
          <ac:spMkLst>
            <pc:docMk/>
            <pc:sldMk cId="3333430323" sldId="268"/>
            <ac:spMk id="17" creationId="{6962BAA5-19CB-44A0-395D-56284FADF48A}"/>
          </ac:spMkLst>
        </pc:spChg>
        <pc:spChg chg="mod">
          <ac:chgData name="Izaskun Aizpurua" userId="86d8e9f0-0464-43a2-a625-19420977b356" providerId="ADAL" clId="{EC680066-BED9-45CF-9DB0-08D429E8F40F}" dt="2026-02-05T14:13:31.508" v="19" actId="1037"/>
          <ac:spMkLst>
            <pc:docMk/>
            <pc:sldMk cId="3333430323" sldId="268"/>
            <ac:spMk id="23" creationId="{E691AC7D-6AD1-960A-2B52-9B5960355D48}"/>
          </ac:spMkLst>
        </pc:spChg>
        <pc:spChg chg="mod">
          <ac:chgData name="Izaskun Aizpurua" userId="86d8e9f0-0464-43a2-a625-19420977b356" providerId="ADAL" clId="{EC680066-BED9-45CF-9DB0-08D429E8F40F}" dt="2026-02-05T14:13:31.508" v="19" actId="1037"/>
          <ac:spMkLst>
            <pc:docMk/>
            <pc:sldMk cId="3333430323" sldId="268"/>
            <ac:spMk id="34" creationId="{501BD3DF-1257-A741-A207-853EB16FD514}"/>
          </ac:spMkLst>
        </pc:spChg>
        <pc:spChg chg="mod">
          <ac:chgData name="Izaskun Aizpurua" userId="86d8e9f0-0464-43a2-a625-19420977b356" providerId="ADAL" clId="{EC680066-BED9-45CF-9DB0-08D429E8F40F}" dt="2026-02-05T14:17:58.736" v="100" actId="1035"/>
          <ac:spMkLst>
            <pc:docMk/>
            <pc:sldMk cId="3333430323" sldId="268"/>
            <ac:spMk id="46" creationId="{EDB4CEA9-5856-65DF-BB9C-2FBC52AAE8F3}"/>
          </ac:spMkLst>
        </pc:spChg>
        <pc:spChg chg="mod">
          <ac:chgData name="Izaskun Aizpurua" userId="86d8e9f0-0464-43a2-a625-19420977b356" providerId="ADAL" clId="{EC680066-BED9-45CF-9DB0-08D429E8F40F}" dt="2026-02-05T14:17:58.736" v="100" actId="1035"/>
          <ac:spMkLst>
            <pc:docMk/>
            <pc:sldMk cId="3333430323" sldId="268"/>
            <ac:spMk id="47" creationId="{1EA86264-D5A2-491B-63A7-E3E1264BB43F}"/>
          </ac:spMkLst>
        </pc:spChg>
        <pc:spChg chg="mod ord">
          <ac:chgData name="Izaskun Aizpurua" userId="86d8e9f0-0464-43a2-a625-19420977b356" providerId="ADAL" clId="{EC680066-BED9-45CF-9DB0-08D429E8F40F}" dt="2026-02-05T14:17:58.736" v="100" actId="1035"/>
          <ac:spMkLst>
            <pc:docMk/>
            <pc:sldMk cId="3333430323" sldId="268"/>
            <ac:spMk id="52" creationId="{7CFC0EFC-402A-BBEB-ECB9-D03BA46FE95C}"/>
          </ac:spMkLst>
        </pc:spChg>
        <pc:spChg chg="mod ord">
          <ac:chgData name="Izaskun Aizpurua" userId="86d8e9f0-0464-43a2-a625-19420977b356" providerId="ADAL" clId="{EC680066-BED9-45CF-9DB0-08D429E8F40F}" dt="2026-02-05T14:17:58.736" v="100" actId="1035"/>
          <ac:spMkLst>
            <pc:docMk/>
            <pc:sldMk cId="3333430323" sldId="268"/>
            <ac:spMk id="53" creationId="{2A52A364-A644-1428-8EC4-32933BC6F5C5}"/>
          </ac:spMkLst>
        </pc:spChg>
        <pc:spChg chg="mod">
          <ac:chgData name="Izaskun Aizpurua" userId="86d8e9f0-0464-43a2-a625-19420977b356" providerId="ADAL" clId="{EC680066-BED9-45CF-9DB0-08D429E8F40F}" dt="2026-02-05T14:17:58.736" v="100" actId="1035"/>
          <ac:spMkLst>
            <pc:docMk/>
            <pc:sldMk cId="3333430323" sldId="268"/>
            <ac:spMk id="54" creationId="{C4D7F7BF-A53C-FACC-4057-347CBE1A8885}"/>
          </ac:spMkLst>
        </pc:spChg>
        <pc:spChg chg="mod ord">
          <ac:chgData name="Izaskun Aizpurua" userId="86d8e9f0-0464-43a2-a625-19420977b356" providerId="ADAL" clId="{EC680066-BED9-45CF-9DB0-08D429E8F40F}" dt="2026-02-05T14:17:58.736" v="100" actId="1035"/>
          <ac:spMkLst>
            <pc:docMk/>
            <pc:sldMk cId="3333430323" sldId="268"/>
            <ac:spMk id="55" creationId="{C6CBFA5A-D674-91CB-9230-358120BB3A86}"/>
          </ac:spMkLst>
        </pc:spChg>
        <pc:spChg chg="mod">
          <ac:chgData name="Izaskun Aizpurua" userId="86d8e9f0-0464-43a2-a625-19420977b356" providerId="ADAL" clId="{EC680066-BED9-45CF-9DB0-08D429E8F40F}" dt="2026-02-05T14:17:58.736" v="100" actId="1035"/>
          <ac:spMkLst>
            <pc:docMk/>
            <pc:sldMk cId="3333430323" sldId="268"/>
            <ac:spMk id="56" creationId="{3430506B-3755-9A1F-CCD4-F39AD2066D20}"/>
          </ac:spMkLst>
        </pc:spChg>
        <pc:spChg chg="mod">
          <ac:chgData name="Izaskun Aizpurua" userId="86d8e9f0-0464-43a2-a625-19420977b356" providerId="ADAL" clId="{EC680066-BED9-45CF-9DB0-08D429E8F40F}" dt="2026-02-05T14:17:58.736" v="100" actId="1035"/>
          <ac:spMkLst>
            <pc:docMk/>
            <pc:sldMk cId="3333430323" sldId="268"/>
            <ac:spMk id="58" creationId="{030D3E10-8C22-B25D-7FE1-1F7D16684CC0}"/>
          </ac:spMkLst>
        </pc:spChg>
        <pc:spChg chg="mod">
          <ac:chgData name="Izaskun Aizpurua" userId="86d8e9f0-0464-43a2-a625-19420977b356" providerId="ADAL" clId="{EC680066-BED9-45CF-9DB0-08D429E8F40F}" dt="2026-02-05T14:17:58.736" v="100" actId="1035"/>
          <ac:spMkLst>
            <pc:docMk/>
            <pc:sldMk cId="3333430323" sldId="268"/>
            <ac:spMk id="60" creationId="{780542BE-ADBD-59AA-2102-877976D131AB}"/>
          </ac:spMkLst>
        </pc:spChg>
        <pc:spChg chg="mod">
          <ac:chgData name="Izaskun Aizpurua" userId="86d8e9f0-0464-43a2-a625-19420977b356" providerId="ADAL" clId="{EC680066-BED9-45CF-9DB0-08D429E8F40F}" dt="2026-02-05T14:18:20.280" v="118" actId="1037"/>
          <ac:spMkLst>
            <pc:docMk/>
            <pc:sldMk cId="3333430323" sldId="268"/>
            <ac:spMk id="61" creationId="{B7CBEA2A-CDE0-6C2A-E63E-CEEF83C7ABAB}"/>
          </ac:spMkLst>
        </pc:spChg>
        <pc:graphicFrameChg chg="mod">
          <ac:chgData name="Izaskun Aizpurua" userId="86d8e9f0-0464-43a2-a625-19420977b356" providerId="ADAL" clId="{EC680066-BED9-45CF-9DB0-08D429E8F40F}" dt="2026-02-05T14:18:20.280" v="118" actId="1037"/>
          <ac:graphicFrameMkLst>
            <pc:docMk/>
            <pc:sldMk cId="3333430323" sldId="268"/>
            <ac:graphicFrameMk id="59" creationId="{E3308FEE-14D2-8AAC-4CAC-B717BA314749}"/>
          </ac:graphicFrameMkLst>
        </pc:graphicFrameChg>
        <pc:picChg chg="mod">
          <ac:chgData name="Izaskun Aizpurua" userId="86d8e9f0-0464-43a2-a625-19420977b356" providerId="ADAL" clId="{EC680066-BED9-45CF-9DB0-08D429E8F40F}" dt="2026-02-05T14:13:31.508" v="19" actId="1037"/>
          <ac:picMkLst>
            <pc:docMk/>
            <pc:sldMk cId="3333430323" sldId="268"/>
            <ac:picMk id="7" creationId="{521D686C-2B86-D67E-17BC-156E32D225E6}"/>
          </ac:picMkLst>
        </pc:picChg>
        <pc:picChg chg="mod">
          <ac:chgData name="Izaskun Aizpurua" userId="86d8e9f0-0464-43a2-a625-19420977b356" providerId="ADAL" clId="{EC680066-BED9-45CF-9DB0-08D429E8F40F}" dt="2026-02-05T14:17:21.241" v="84" actId="1035"/>
          <ac:picMkLst>
            <pc:docMk/>
            <pc:sldMk cId="3333430323" sldId="268"/>
            <ac:picMk id="45" creationId="{CF0394B5-75BB-0208-E695-46DF9F007D73}"/>
          </ac:picMkLst>
        </pc:picChg>
      </pc:sldChg>
      <pc:sldChg chg="modSp add del mod">
        <pc:chgData name="Izaskun Aizpurua" userId="86d8e9f0-0464-43a2-a625-19420977b356" providerId="ADAL" clId="{EC680066-BED9-45CF-9DB0-08D429E8F40F}" dt="2026-02-05T14:13:41.271" v="27" actId="1037"/>
        <pc:sldMkLst>
          <pc:docMk/>
          <pc:sldMk cId="225400305" sldId="269"/>
        </pc:sldMkLst>
        <pc:spChg chg="mod">
          <ac:chgData name="Izaskun Aizpurua" userId="86d8e9f0-0464-43a2-a625-19420977b356" providerId="ADAL" clId="{EC680066-BED9-45CF-9DB0-08D429E8F40F}" dt="2026-02-05T14:13:41.271" v="27" actId="1037"/>
          <ac:spMkLst>
            <pc:docMk/>
            <pc:sldMk cId="225400305" sldId="269"/>
            <ac:spMk id="36" creationId="{6E57DD15-C392-740F-4682-0944B4664F85}"/>
          </ac:spMkLst>
        </pc:spChg>
        <pc:spChg chg="mod">
          <ac:chgData name="Izaskun Aizpurua" userId="86d8e9f0-0464-43a2-a625-19420977b356" providerId="ADAL" clId="{EC680066-BED9-45CF-9DB0-08D429E8F40F}" dt="2026-02-05T14:13:41.271" v="27" actId="1037"/>
          <ac:spMkLst>
            <pc:docMk/>
            <pc:sldMk cId="225400305" sldId="269"/>
            <ac:spMk id="37" creationId="{53F07F7C-6BE8-CB4E-6A46-64AD7F1522AE}"/>
          </ac:spMkLst>
        </pc:spChg>
        <pc:spChg chg="mod">
          <ac:chgData name="Izaskun Aizpurua" userId="86d8e9f0-0464-43a2-a625-19420977b356" providerId="ADAL" clId="{EC680066-BED9-45CF-9DB0-08D429E8F40F}" dt="2026-02-05T14:13:41.271" v="27" actId="1037"/>
          <ac:spMkLst>
            <pc:docMk/>
            <pc:sldMk cId="225400305" sldId="269"/>
            <ac:spMk id="38" creationId="{2216B584-CF7D-0273-1FFD-2467B6EB2B67}"/>
          </ac:spMkLst>
        </pc:spChg>
        <pc:spChg chg="mod">
          <ac:chgData name="Izaskun Aizpurua" userId="86d8e9f0-0464-43a2-a625-19420977b356" providerId="ADAL" clId="{EC680066-BED9-45CF-9DB0-08D429E8F40F}" dt="2026-02-05T14:13:41.271" v="27" actId="1037"/>
          <ac:spMkLst>
            <pc:docMk/>
            <pc:sldMk cId="225400305" sldId="269"/>
            <ac:spMk id="41" creationId="{9323C5C3-B333-02A1-1165-BF4FE3598CA3}"/>
          </ac:spMkLst>
        </pc:spChg>
        <pc:spChg chg="mod">
          <ac:chgData name="Izaskun Aizpurua" userId="86d8e9f0-0464-43a2-a625-19420977b356" providerId="ADAL" clId="{EC680066-BED9-45CF-9DB0-08D429E8F40F}" dt="2026-02-05T14:13:41.271" v="27" actId="1037"/>
          <ac:spMkLst>
            <pc:docMk/>
            <pc:sldMk cId="225400305" sldId="269"/>
            <ac:spMk id="42" creationId="{E77E1449-93BC-77ED-91DE-9A586FEC5596}"/>
          </ac:spMkLst>
        </pc:spChg>
        <pc:spChg chg="mod">
          <ac:chgData name="Izaskun Aizpurua" userId="86d8e9f0-0464-43a2-a625-19420977b356" providerId="ADAL" clId="{EC680066-BED9-45CF-9DB0-08D429E8F40F}" dt="2026-02-05T14:13:41.271" v="27" actId="1037"/>
          <ac:spMkLst>
            <pc:docMk/>
            <pc:sldMk cId="225400305" sldId="269"/>
            <ac:spMk id="43" creationId="{FED4CF89-1494-8F48-76F9-29AC67AAE251}"/>
          </ac:spMkLst>
        </pc:spChg>
        <pc:spChg chg="mod">
          <ac:chgData name="Izaskun Aizpurua" userId="86d8e9f0-0464-43a2-a625-19420977b356" providerId="ADAL" clId="{EC680066-BED9-45CF-9DB0-08D429E8F40F}" dt="2026-02-05T14:13:41.271" v="27" actId="1037"/>
          <ac:spMkLst>
            <pc:docMk/>
            <pc:sldMk cId="225400305" sldId="269"/>
            <ac:spMk id="44" creationId="{76877ECE-0386-4E96-160C-A760DA64D2BC}"/>
          </ac:spMkLst>
        </pc:spChg>
        <pc:spChg chg="mod">
          <ac:chgData name="Izaskun Aizpurua" userId="86d8e9f0-0464-43a2-a625-19420977b356" providerId="ADAL" clId="{EC680066-BED9-45CF-9DB0-08D429E8F40F}" dt="2026-02-05T14:13:41.271" v="27" actId="1037"/>
          <ac:spMkLst>
            <pc:docMk/>
            <pc:sldMk cId="225400305" sldId="269"/>
            <ac:spMk id="45" creationId="{70346521-7919-0F6F-A327-C30DF39B0437}"/>
          </ac:spMkLst>
        </pc:spChg>
        <pc:spChg chg="mod">
          <ac:chgData name="Izaskun Aizpurua" userId="86d8e9f0-0464-43a2-a625-19420977b356" providerId="ADAL" clId="{EC680066-BED9-45CF-9DB0-08D429E8F40F}" dt="2026-02-05T14:13:41.271" v="27" actId="1037"/>
          <ac:spMkLst>
            <pc:docMk/>
            <pc:sldMk cId="225400305" sldId="269"/>
            <ac:spMk id="46" creationId="{BAC0B3B7-898E-4E48-A043-8C39E8BFB137}"/>
          </ac:spMkLst>
        </pc:spChg>
        <pc:picChg chg="mod">
          <ac:chgData name="Izaskun Aizpurua" userId="86d8e9f0-0464-43a2-a625-19420977b356" providerId="ADAL" clId="{EC680066-BED9-45CF-9DB0-08D429E8F40F}" dt="2026-02-05T14:13:41.271" v="27" actId="1037"/>
          <ac:picMkLst>
            <pc:docMk/>
            <pc:sldMk cId="225400305" sldId="269"/>
            <ac:picMk id="47" creationId="{5C7E4448-8524-809D-F522-634FD48B661E}"/>
          </ac:picMkLst>
        </pc:picChg>
      </pc:sldChg>
      <pc:sldChg chg="delSp modSp add del mod">
        <pc:chgData name="Izaskun Aizpurua" userId="86d8e9f0-0464-43a2-a625-19420977b356" providerId="ADAL" clId="{EC680066-BED9-45CF-9DB0-08D429E8F40F}" dt="2026-02-05T14:14:03.511" v="37" actId="14100"/>
        <pc:sldMkLst>
          <pc:docMk/>
          <pc:sldMk cId="2521602821" sldId="270"/>
        </pc:sldMkLst>
        <pc:spChg chg="mod">
          <ac:chgData name="Izaskun Aizpurua" userId="86d8e9f0-0464-43a2-a625-19420977b356" providerId="ADAL" clId="{EC680066-BED9-45CF-9DB0-08D429E8F40F}" dt="2026-02-05T14:13:49.157" v="35" actId="1037"/>
          <ac:spMkLst>
            <pc:docMk/>
            <pc:sldMk cId="2521602821" sldId="270"/>
            <ac:spMk id="19" creationId="{BC396CF8-4E2B-BCD0-CE53-F6C4E7952C9E}"/>
          </ac:spMkLst>
        </pc:spChg>
        <pc:spChg chg="mod">
          <ac:chgData name="Izaskun Aizpurua" userId="86d8e9f0-0464-43a2-a625-19420977b356" providerId="ADAL" clId="{EC680066-BED9-45CF-9DB0-08D429E8F40F}" dt="2026-02-05T14:13:49.157" v="35" actId="1037"/>
          <ac:spMkLst>
            <pc:docMk/>
            <pc:sldMk cId="2521602821" sldId="270"/>
            <ac:spMk id="21" creationId="{8D3B186C-9A08-6846-F2FA-11FE4D0F4507}"/>
          </ac:spMkLst>
        </pc:spChg>
        <pc:spChg chg="mod">
          <ac:chgData name="Izaskun Aizpurua" userId="86d8e9f0-0464-43a2-a625-19420977b356" providerId="ADAL" clId="{EC680066-BED9-45CF-9DB0-08D429E8F40F}" dt="2026-02-05T14:13:49.157" v="35" actId="1037"/>
          <ac:spMkLst>
            <pc:docMk/>
            <pc:sldMk cId="2521602821" sldId="270"/>
            <ac:spMk id="22" creationId="{BD4F145C-9EF8-F08D-F7F3-6C403CAFBD97}"/>
          </ac:spMkLst>
        </pc:spChg>
        <pc:spChg chg="mod">
          <ac:chgData name="Izaskun Aizpurua" userId="86d8e9f0-0464-43a2-a625-19420977b356" providerId="ADAL" clId="{EC680066-BED9-45CF-9DB0-08D429E8F40F}" dt="2026-02-05T14:14:03.511" v="37" actId="14100"/>
          <ac:spMkLst>
            <pc:docMk/>
            <pc:sldMk cId="2521602821" sldId="270"/>
            <ac:spMk id="24" creationId="{5ADB6CBA-B9DE-B8D9-BC26-38C8345A2611}"/>
          </ac:spMkLst>
        </pc:spChg>
        <pc:spChg chg="del">
          <ac:chgData name="Izaskun Aizpurua" userId="86d8e9f0-0464-43a2-a625-19420977b356" providerId="ADAL" clId="{EC680066-BED9-45CF-9DB0-08D429E8F40F}" dt="2026-02-05T14:13:58.987" v="36" actId="478"/>
          <ac:spMkLst>
            <pc:docMk/>
            <pc:sldMk cId="2521602821" sldId="270"/>
            <ac:spMk id="25" creationId="{C7C6FC81-F2EF-FD4F-0DFC-18B6F264E519}"/>
          </ac:spMkLst>
        </pc:spChg>
        <pc:spChg chg="mod">
          <ac:chgData name="Izaskun Aizpurua" userId="86d8e9f0-0464-43a2-a625-19420977b356" providerId="ADAL" clId="{EC680066-BED9-45CF-9DB0-08D429E8F40F}" dt="2026-02-05T14:13:49.157" v="35" actId="1037"/>
          <ac:spMkLst>
            <pc:docMk/>
            <pc:sldMk cId="2521602821" sldId="270"/>
            <ac:spMk id="30" creationId="{F72011A9-4362-F073-AD9A-BF665A8D2543}"/>
          </ac:spMkLst>
        </pc:spChg>
        <pc:spChg chg="mod">
          <ac:chgData name="Izaskun Aizpurua" userId="86d8e9f0-0464-43a2-a625-19420977b356" providerId="ADAL" clId="{EC680066-BED9-45CF-9DB0-08D429E8F40F}" dt="2026-02-05T14:13:49.157" v="35" actId="1037"/>
          <ac:spMkLst>
            <pc:docMk/>
            <pc:sldMk cId="2521602821" sldId="270"/>
            <ac:spMk id="31" creationId="{0F3BA204-67CD-1191-5CEE-8BE49069A169}"/>
          </ac:spMkLst>
        </pc:spChg>
        <pc:spChg chg="mod">
          <ac:chgData name="Izaskun Aizpurua" userId="86d8e9f0-0464-43a2-a625-19420977b356" providerId="ADAL" clId="{EC680066-BED9-45CF-9DB0-08D429E8F40F}" dt="2026-02-05T14:13:49.157" v="35" actId="1037"/>
          <ac:spMkLst>
            <pc:docMk/>
            <pc:sldMk cId="2521602821" sldId="270"/>
            <ac:spMk id="32" creationId="{981C66D5-4CD5-0C56-C062-0B4A90FD2F4E}"/>
          </ac:spMkLst>
        </pc:spChg>
        <pc:spChg chg="mod">
          <ac:chgData name="Izaskun Aizpurua" userId="86d8e9f0-0464-43a2-a625-19420977b356" providerId="ADAL" clId="{EC680066-BED9-45CF-9DB0-08D429E8F40F}" dt="2026-02-05T14:13:49.157" v="35" actId="1037"/>
          <ac:spMkLst>
            <pc:docMk/>
            <pc:sldMk cId="2521602821" sldId="270"/>
            <ac:spMk id="33" creationId="{64884B9D-7051-0D12-21E8-421B619D2037}"/>
          </ac:spMkLst>
        </pc:spChg>
        <pc:spChg chg="mod">
          <ac:chgData name="Izaskun Aizpurua" userId="86d8e9f0-0464-43a2-a625-19420977b356" providerId="ADAL" clId="{EC680066-BED9-45CF-9DB0-08D429E8F40F}" dt="2026-02-05T14:13:49.157" v="35" actId="1037"/>
          <ac:spMkLst>
            <pc:docMk/>
            <pc:sldMk cId="2521602821" sldId="270"/>
            <ac:spMk id="34" creationId="{DF17F9A1-94FC-17BB-80B1-EF269495F78D}"/>
          </ac:spMkLst>
        </pc:spChg>
        <pc:spChg chg="mod">
          <ac:chgData name="Izaskun Aizpurua" userId="86d8e9f0-0464-43a2-a625-19420977b356" providerId="ADAL" clId="{EC680066-BED9-45CF-9DB0-08D429E8F40F}" dt="2026-02-05T14:13:49.157" v="35" actId="1037"/>
          <ac:spMkLst>
            <pc:docMk/>
            <pc:sldMk cId="2521602821" sldId="270"/>
            <ac:spMk id="35" creationId="{F7A3C7C1-1E74-1AFE-4F47-EA933DEF7ABE}"/>
          </ac:spMkLst>
        </pc:spChg>
        <pc:picChg chg="mod">
          <ac:chgData name="Izaskun Aizpurua" userId="86d8e9f0-0464-43a2-a625-19420977b356" providerId="ADAL" clId="{EC680066-BED9-45CF-9DB0-08D429E8F40F}" dt="2026-02-05T14:13:49.157" v="35" actId="1037"/>
          <ac:picMkLst>
            <pc:docMk/>
            <pc:sldMk cId="2521602821" sldId="270"/>
            <ac:picMk id="36" creationId="{EE3E4989-053D-5B62-EB58-245FD510D09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FCBDC7-5DE2-4384-86C0-73DF1BC427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D23609-71A7-4C32-905F-660005ECB5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264B48-788F-44A5-B69C-9B640D238B1D}" type="datetimeFigureOut">
              <a:rPr lang="en-US" smtClean="0"/>
              <a:t>2/5/2026</a:t>
            </a:fld>
            <a:endParaRPr lang="en-US"/>
          </a:p>
        </p:txBody>
      </p:sp>
      <p:sp>
        <p:nvSpPr>
          <p:cNvPr id="4" name="Footer Placeholder 3">
            <a:extLst>
              <a:ext uri="{FF2B5EF4-FFF2-40B4-BE49-F238E27FC236}">
                <a16:creationId xmlns:a16="http://schemas.microsoft.com/office/drawing/2014/main" id="{148E66AD-735A-47DC-A26E-B1147C6D74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B46EBA-DC81-4678-A711-5B121ED9CE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96666-EA7C-49E5-B439-FE85D792BDAC}" type="slidenum">
              <a:rPr lang="en-US" smtClean="0"/>
              <a:t>‹Nº›</a:t>
            </a:fld>
            <a:endParaRPr lang="en-US"/>
          </a:p>
        </p:txBody>
      </p:sp>
    </p:spTree>
    <p:extLst>
      <p:ext uri="{BB962C8B-B14F-4D97-AF65-F5344CB8AC3E}">
        <p14:creationId xmlns:p14="http://schemas.microsoft.com/office/powerpoint/2010/main" val="328741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C2E48-A1B5-4B06-B11B-925AA07C3807}"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3ADC2-9470-4843-A49A-D7CBED0B6CDC}" type="slidenum">
              <a:rPr lang="en-US" smtClean="0"/>
              <a:t>‹Nº›</a:t>
            </a:fld>
            <a:endParaRPr lang="en-US"/>
          </a:p>
        </p:txBody>
      </p:sp>
    </p:spTree>
    <p:extLst>
      <p:ext uri="{BB962C8B-B14F-4D97-AF65-F5344CB8AC3E}">
        <p14:creationId xmlns:p14="http://schemas.microsoft.com/office/powerpoint/2010/main" val="3252588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923ADC2-9470-4843-A49A-D7CBED0B6CDC}" type="slidenum">
              <a:rPr lang="en-US" smtClean="0"/>
              <a:t>10</a:t>
            </a:fld>
            <a:endParaRPr lang="en-US"/>
          </a:p>
        </p:txBody>
      </p:sp>
    </p:spTree>
    <p:extLst>
      <p:ext uri="{BB962C8B-B14F-4D97-AF65-F5344CB8AC3E}">
        <p14:creationId xmlns:p14="http://schemas.microsoft.com/office/powerpoint/2010/main" val="1394028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3DD4B-9942-4A78-8A1B-86251D2C1345}"/>
              </a:ext>
            </a:extLst>
          </p:cNvPr>
          <p:cNvSpPr>
            <a:spLocks noGrp="1"/>
          </p:cNvSpPr>
          <p:nvPr>
            <p:ph type="ctrTitle" hasCustomPrompt="1"/>
          </p:nvPr>
        </p:nvSpPr>
        <p:spPr>
          <a:xfrm>
            <a:off x="860611" y="1881119"/>
            <a:ext cx="10423473" cy="2387600"/>
          </a:xfrm>
          <a:noFill/>
        </p:spPr>
        <p:txBody>
          <a:bodyPr anchor="b">
            <a:normAutofit/>
          </a:bodyPr>
          <a:lstStyle>
            <a:lvl1pPr algn="ctr">
              <a:defRPr sz="3600">
                <a:solidFill>
                  <a:srgbClr val="008153"/>
                </a:solidFill>
              </a:defRPr>
            </a:lvl1pPr>
          </a:lstStyle>
          <a:p>
            <a:r>
              <a:rPr lang="en-US" dirty="0"/>
              <a:t>Presentation Title</a:t>
            </a:r>
            <a:br>
              <a:rPr lang="en-US" dirty="0"/>
            </a:br>
            <a:endParaRPr lang="en-US" dirty="0"/>
          </a:p>
        </p:txBody>
      </p:sp>
      <p:sp>
        <p:nvSpPr>
          <p:cNvPr id="5" name="Text Placeholder 4">
            <a:extLst>
              <a:ext uri="{FF2B5EF4-FFF2-40B4-BE49-F238E27FC236}">
                <a16:creationId xmlns:a16="http://schemas.microsoft.com/office/drawing/2014/main" id="{0D94FD5F-3BD1-44D8-A026-1B765575F60B}"/>
              </a:ext>
            </a:extLst>
          </p:cNvPr>
          <p:cNvSpPr>
            <a:spLocks noGrp="1"/>
          </p:cNvSpPr>
          <p:nvPr>
            <p:ph type="body" sz="quarter" idx="10" hasCustomPrompt="1"/>
          </p:nvPr>
        </p:nvSpPr>
        <p:spPr>
          <a:xfrm>
            <a:off x="826852" y="5288083"/>
            <a:ext cx="4997432" cy="626334"/>
          </a:xfrm>
        </p:spPr>
        <p:txBody>
          <a:bodyPr>
            <a:noAutofit/>
          </a:bodyPr>
          <a:lstStyle>
            <a:lvl1pPr marL="0" indent="0" algn="ctr">
              <a:buNone/>
              <a:defRPr sz="2000">
                <a:solidFill>
                  <a:srgbClr val="008153"/>
                </a:solidFill>
              </a:defRPr>
            </a:lvl1pPr>
          </a:lstStyle>
          <a:p>
            <a:pPr lvl="0"/>
            <a:r>
              <a:rPr lang="en-US" dirty="0"/>
              <a:t>Presenter, Organisation</a:t>
            </a:r>
          </a:p>
        </p:txBody>
      </p:sp>
      <p:sp>
        <p:nvSpPr>
          <p:cNvPr id="6" name="Text Placeholder 4">
            <a:extLst>
              <a:ext uri="{FF2B5EF4-FFF2-40B4-BE49-F238E27FC236}">
                <a16:creationId xmlns:a16="http://schemas.microsoft.com/office/drawing/2014/main" id="{6A3B88CB-5A79-443E-867D-6510CAE80A35}"/>
              </a:ext>
            </a:extLst>
          </p:cNvPr>
          <p:cNvSpPr>
            <a:spLocks noGrp="1"/>
          </p:cNvSpPr>
          <p:nvPr>
            <p:ph type="body" sz="quarter" idx="11" hasCustomPrompt="1"/>
          </p:nvPr>
        </p:nvSpPr>
        <p:spPr>
          <a:xfrm>
            <a:off x="6364473" y="5304296"/>
            <a:ext cx="4929340" cy="619848"/>
          </a:xfrm>
        </p:spPr>
        <p:txBody>
          <a:bodyPr>
            <a:noAutofit/>
          </a:bodyPr>
          <a:lstStyle>
            <a:lvl1pPr marL="0" indent="0" algn="ctr">
              <a:buNone/>
              <a:defRPr sz="2000">
                <a:solidFill>
                  <a:srgbClr val="008153"/>
                </a:solidFill>
              </a:defRPr>
            </a:lvl1pPr>
          </a:lstStyle>
          <a:p>
            <a:pPr lvl="0"/>
            <a:r>
              <a:rPr lang="en-US" dirty="0"/>
              <a:t>Meeting, Date</a:t>
            </a:r>
          </a:p>
        </p:txBody>
      </p:sp>
      <p:sp>
        <p:nvSpPr>
          <p:cNvPr id="7" name="Text Box 2">
            <a:extLst>
              <a:ext uri="{FF2B5EF4-FFF2-40B4-BE49-F238E27FC236}">
                <a16:creationId xmlns:a16="http://schemas.microsoft.com/office/drawing/2014/main" id="{775145C8-5FDC-4964-B7C1-BA90026753E8}"/>
              </a:ext>
            </a:extLst>
          </p:cNvPr>
          <p:cNvSpPr txBox="1">
            <a:spLocks noChangeArrowheads="1"/>
          </p:cNvSpPr>
          <p:nvPr userDrawn="1"/>
        </p:nvSpPr>
        <p:spPr bwMode="auto">
          <a:xfrm>
            <a:off x="2878183" y="6234659"/>
            <a:ext cx="6435634" cy="4796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lnSpc>
                <a:spcPct val="115000"/>
              </a:lnSpc>
              <a:spcBef>
                <a:spcPts val="500"/>
              </a:spcBef>
              <a:spcAft>
                <a:spcPts val="1000"/>
              </a:spcAft>
            </a:pPr>
            <a:r>
              <a:rPr lang="en-GB" sz="900" b="1" dirty="0">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CINEA. Neither the European Union nor CINEA can be held responsible for them</a:t>
            </a:r>
            <a:r>
              <a:rPr lang="en-GB" sz="10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BBE1FD9-56D5-43C6-B801-1B9E8F8AB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6533" y="6235042"/>
            <a:ext cx="2084832" cy="528828"/>
          </a:xfrm>
          <a:prstGeom prst="rect">
            <a:avLst/>
          </a:prstGeom>
        </p:spPr>
      </p:pic>
    </p:spTree>
    <p:extLst>
      <p:ext uri="{BB962C8B-B14F-4D97-AF65-F5344CB8AC3E}">
        <p14:creationId xmlns:p14="http://schemas.microsoft.com/office/powerpoint/2010/main" val="21481065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B6321C-1490-4143-969E-1CF5C766DAD8}"/>
              </a:ext>
            </a:extLst>
          </p:cNvPr>
          <p:cNvSpPr>
            <a:spLocks noGrp="1"/>
          </p:cNvSpPr>
          <p:nvPr>
            <p:ph idx="1"/>
          </p:nvPr>
        </p:nvSpPr>
        <p:spPr>
          <a:xfrm>
            <a:off x="820783" y="1147482"/>
            <a:ext cx="10515600" cy="4939810"/>
          </a:xfr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B767559-A857-4F4B-8AA6-969779897D09}"/>
              </a:ext>
            </a:extLst>
          </p:cNvPr>
          <p:cNvSpPr/>
          <p:nvPr userDrawn="1"/>
        </p:nvSpPr>
        <p:spPr>
          <a:xfrm>
            <a:off x="843451" y="944368"/>
            <a:ext cx="8892988" cy="62752"/>
          </a:xfrm>
          <a:prstGeom prst="rect">
            <a:avLst/>
          </a:prstGeom>
          <a:solidFill>
            <a:srgbClr val="D6D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2601225-8AED-447E-B29A-AC4A11D6FD0E}"/>
              </a:ext>
            </a:extLst>
          </p:cNvPr>
          <p:cNvSpPr>
            <a:spLocks noGrp="1"/>
          </p:cNvSpPr>
          <p:nvPr>
            <p:ph type="title"/>
          </p:nvPr>
        </p:nvSpPr>
        <p:spPr>
          <a:xfrm>
            <a:off x="829235" y="114114"/>
            <a:ext cx="8897471" cy="889934"/>
          </a:xfrm>
        </p:spPr>
        <p:txBody>
          <a:bodyPr/>
          <a:lstStyle>
            <a:lvl1pPr>
              <a:defRPr/>
            </a:lvl1pPr>
          </a:lstStyle>
          <a:p>
            <a:endParaRPr lang="en-US" dirty="0"/>
          </a:p>
        </p:txBody>
      </p:sp>
      <p:sp>
        <p:nvSpPr>
          <p:cNvPr id="2" name="Footer Placeholder 1">
            <a:extLst>
              <a:ext uri="{FF2B5EF4-FFF2-40B4-BE49-F238E27FC236}">
                <a16:creationId xmlns:a16="http://schemas.microsoft.com/office/drawing/2014/main" id="{B7F4284A-EB3C-422E-8C18-CA5413A587F2}"/>
              </a:ext>
            </a:extLst>
          </p:cNvPr>
          <p:cNvSpPr>
            <a:spLocks noGrp="1"/>
          </p:cNvSpPr>
          <p:nvPr>
            <p:ph type="ftr" sz="quarter" idx="10"/>
          </p:nvPr>
        </p:nvSpPr>
        <p:spPr>
          <a:xfrm>
            <a:off x="4038600" y="6338420"/>
            <a:ext cx="4114800" cy="365125"/>
          </a:xfrm>
        </p:spPr>
        <p:txBody>
          <a:bodyPr/>
          <a:lstStyle/>
          <a:p>
            <a:endParaRPr lang="en-US" dirty="0"/>
          </a:p>
        </p:txBody>
      </p:sp>
      <p:sp>
        <p:nvSpPr>
          <p:cNvPr id="8" name="Slide Number Placeholder 4">
            <a:extLst>
              <a:ext uri="{FF2B5EF4-FFF2-40B4-BE49-F238E27FC236}">
                <a16:creationId xmlns:a16="http://schemas.microsoft.com/office/drawing/2014/main" id="{2EB9C880-EB86-4CEE-BF4C-32D6DE2E979F}"/>
              </a:ext>
            </a:extLst>
          </p:cNvPr>
          <p:cNvSpPr>
            <a:spLocks noGrp="1"/>
          </p:cNvSpPr>
          <p:nvPr>
            <p:ph type="sldNum" sz="quarter" idx="4"/>
          </p:nvPr>
        </p:nvSpPr>
        <p:spPr>
          <a:xfrm>
            <a:off x="10685928" y="6356350"/>
            <a:ext cx="6678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5386-AFFF-46B9-8E1E-B918EEDD2907}" type="slidenum">
              <a:rPr lang="en-US" smtClean="0"/>
              <a:t>‹Nº›</a:t>
            </a:fld>
            <a:endParaRPr lang="en-US" dirty="0"/>
          </a:p>
        </p:txBody>
      </p:sp>
    </p:spTree>
    <p:extLst>
      <p:ext uri="{BB962C8B-B14F-4D97-AF65-F5344CB8AC3E}">
        <p14:creationId xmlns:p14="http://schemas.microsoft.com/office/powerpoint/2010/main" val="856581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6758-606B-4C8E-83CC-A2DD44F1A84C}"/>
              </a:ext>
            </a:extLst>
          </p:cNvPr>
          <p:cNvSpPr>
            <a:spLocks noGrp="1"/>
          </p:cNvSpPr>
          <p:nvPr>
            <p:ph type="title" hasCustomPrompt="1"/>
          </p:nvPr>
        </p:nvSpPr>
        <p:spPr>
          <a:xfrm>
            <a:off x="838200" y="2397894"/>
            <a:ext cx="10515600" cy="2852737"/>
          </a:xfrm>
          <a:noFill/>
        </p:spPr>
        <p:txBody>
          <a:bodyPr anchor="b">
            <a:normAutofit/>
          </a:bodyPr>
          <a:lstStyle>
            <a:lvl1pPr>
              <a:defRPr sz="3600">
                <a:solidFill>
                  <a:srgbClr val="D6DF28"/>
                </a:solidFill>
              </a:defRPr>
            </a:lvl1pPr>
          </a:lstStyle>
          <a:p>
            <a:r>
              <a:rPr lang="en-US" dirty="0"/>
              <a:t>Add chapter Title</a:t>
            </a:r>
          </a:p>
        </p:txBody>
      </p:sp>
      <p:sp>
        <p:nvSpPr>
          <p:cNvPr id="3" name="Slide Number Placeholder 4">
            <a:extLst>
              <a:ext uri="{FF2B5EF4-FFF2-40B4-BE49-F238E27FC236}">
                <a16:creationId xmlns:a16="http://schemas.microsoft.com/office/drawing/2014/main" id="{9115F7BA-923A-4217-B61E-2E7B3C22EC88}"/>
              </a:ext>
            </a:extLst>
          </p:cNvPr>
          <p:cNvSpPr>
            <a:spLocks noGrp="1"/>
          </p:cNvSpPr>
          <p:nvPr>
            <p:ph type="sldNum" sz="quarter" idx="4"/>
          </p:nvPr>
        </p:nvSpPr>
        <p:spPr>
          <a:xfrm>
            <a:off x="10685928" y="6356350"/>
            <a:ext cx="6678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5386-AFFF-46B9-8E1E-B918EEDD2907}" type="slidenum">
              <a:rPr lang="en-US" smtClean="0"/>
              <a:t>‹Nº›</a:t>
            </a:fld>
            <a:endParaRPr lang="en-US" dirty="0"/>
          </a:p>
        </p:txBody>
      </p:sp>
    </p:spTree>
    <p:extLst>
      <p:ext uri="{BB962C8B-B14F-4D97-AF65-F5344CB8AC3E}">
        <p14:creationId xmlns:p14="http://schemas.microsoft.com/office/powerpoint/2010/main" val="18975509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6D11-FB7B-40C8-938D-26D4202404A5}"/>
              </a:ext>
            </a:extLst>
          </p:cNvPr>
          <p:cNvSpPr>
            <a:spLocks noGrp="1"/>
          </p:cNvSpPr>
          <p:nvPr>
            <p:ph type="title"/>
          </p:nvPr>
        </p:nvSpPr>
        <p:spPr>
          <a:xfrm>
            <a:off x="838200" y="105148"/>
            <a:ext cx="8897471" cy="898899"/>
          </a:xfrm>
        </p:spPr>
        <p:txBody>
          <a:bodyPr/>
          <a:lstStyle>
            <a:lvl1pPr>
              <a:defRPr>
                <a:solidFill>
                  <a:srgbClr val="00815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CD33EB-0240-4A10-A13C-21B8CD2067FC}"/>
              </a:ext>
            </a:extLst>
          </p:cNvPr>
          <p:cNvSpPr>
            <a:spLocks noGrp="1"/>
          </p:cNvSpPr>
          <p:nvPr>
            <p:ph sz="half" idx="1"/>
          </p:nvPr>
        </p:nvSpPr>
        <p:spPr>
          <a:xfrm>
            <a:off x="618564" y="1264023"/>
            <a:ext cx="5392271" cy="49126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03D0AD5-E868-4AD8-9069-62F14963FADE}"/>
              </a:ext>
            </a:extLst>
          </p:cNvPr>
          <p:cNvSpPr>
            <a:spLocks noGrp="1"/>
          </p:cNvSpPr>
          <p:nvPr>
            <p:ph sz="half" idx="2"/>
          </p:nvPr>
        </p:nvSpPr>
        <p:spPr>
          <a:xfrm>
            <a:off x="6096000" y="1255059"/>
            <a:ext cx="5495366" cy="49126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824F4A6-22B8-4372-A14F-D83EAF850856}"/>
              </a:ext>
            </a:extLst>
          </p:cNvPr>
          <p:cNvSpPr/>
          <p:nvPr userDrawn="1"/>
        </p:nvSpPr>
        <p:spPr>
          <a:xfrm>
            <a:off x="843451" y="944368"/>
            <a:ext cx="8892988" cy="62752"/>
          </a:xfrm>
          <a:prstGeom prst="rect">
            <a:avLst/>
          </a:prstGeom>
          <a:solidFill>
            <a:srgbClr val="D6D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EA4F6736-444D-45CF-B120-EA57C9D2471B}"/>
              </a:ext>
            </a:extLst>
          </p:cNvPr>
          <p:cNvSpPr>
            <a:spLocks noGrp="1"/>
          </p:cNvSpPr>
          <p:nvPr>
            <p:ph type="ftr" sz="quarter" idx="10"/>
          </p:nvPr>
        </p:nvSpPr>
        <p:spPr>
          <a:xfrm>
            <a:off x="4038600" y="6401173"/>
            <a:ext cx="4114800" cy="365125"/>
          </a:xfrm>
          <a:prstGeom prst="rect">
            <a:avLst/>
          </a:prstGeom>
        </p:spPr>
        <p:txBody>
          <a:bodyPr/>
          <a:lstStyle/>
          <a:p>
            <a:endParaRPr lang="en-US" dirty="0"/>
          </a:p>
        </p:txBody>
      </p:sp>
      <p:sp>
        <p:nvSpPr>
          <p:cNvPr id="12" name="Slide Number Placeholder 4">
            <a:extLst>
              <a:ext uri="{FF2B5EF4-FFF2-40B4-BE49-F238E27FC236}">
                <a16:creationId xmlns:a16="http://schemas.microsoft.com/office/drawing/2014/main" id="{E10217D7-2C1D-458C-A23A-66B2D4ECB2DE}"/>
              </a:ext>
            </a:extLst>
          </p:cNvPr>
          <p:cNvSpPr>
            <a:spLocks noGrp="1"/>
          </p:cNvSpPr>
          <p:nvPr>
            <p:ph type="sldNum" sz="quarter" idx="4"/>
          </p:nvPr>
        </p:nvSpPr>
        <p:spPr>
          <a:xfrm>
            <a:off x="10685928" y="6356350"/>
            <a:ext cx="6678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5386-AFFF-46B9-8E1E-B918EEDD2907}" type="slidenum">
              <a:rPr lang="en-US" smtClean="0"/>
              <a:t>‹Nº›</a:t>
            </a:fld>
            <a:endParaRPr lang="en-US" dirty="0"/>
          </a:p>
        </p:txBody>
      </p:sp>
    </p:spTree>
    <p:extLst>
      <p:ext uri="{BB962C8B-B14F-4D97-AF65-F5344CB8AC3E}">
        <p14:creationId xmlns:p14="http://schemas.microsoft.com/office/powerpoint/2010/main" val="335070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0A95-5BF0-471F-84F5-AA21575880C0}"/>
              </a:ext>
            </a:extLst>
          </p:cNvPr>
          <p:cNvSpPr>
            <a:spLocks noGrp="1"/>
          </p:cNvSpPr>
          <p:nvPr>
            <p:ph type="title"/>
          </p:nvPr>
        </p:nvSpPr>
        <p:spPr>
          <a:xfrm>
            <a:off x="829235" y="114113"/>
            <a:ext cx="8897471" cy="907863"/>
          </a:xfrm>
        </p:spPr>
        <p:txBody>
          <a:bodyPr>
            <a:normAutofit/>
          </a:bodyPr>
          <a:lstStyle>
            <a:lvl1pPr>
              <a:defRPr sz="2800">
                <a:solidFill>
                  <a:srgbClr val="008153"/>
                </a:solidFill>
              </a:defRPr>
            </a:lvl1pPr>
          </a:lstStyle>
          <a:p>
            <a:r>
              <a:rPr lang="en-US" dirty="0"/>
              <a:t>Click to edit Master title style</a:t>
            </a:r>
          </a:p>
        </p:txBody>
      </p:sp>
      <p:sp>
        <p:nvSpPr>
          <p:cNvPr id="8" name="Rectangle 7">
            <a:extLst>
              <a:ext uri="{FF2B5EF4-FFF2-40B4-BE49-F238E27FC236}">
                <a16:creationId xmlns:a16="http://schemas.microsoft.com/office/drawing/2014/main" id="{59823EB7-01BE-4F88-8E59-6FD13F56D091}"/>
              </a:ext>
            </a:extLst>
          </p:cNvPr>
          <p:cNvSpPr/>
          <p:nvPr userDrawn="1"/>
        </p:nvSpPr>
        <p:spPr>
          <a:xfrm>
            <a:off x="843451" y="944368"/>
            <a:ext cx="8892988" cy="62752"/>
          </a:xfrm>
          <a:prstGeom prst="rect">
            <a:avLst/>
          </a:prstGeom>
          <a:solidFill>
            <a:srgbClr val="D6D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F2357B1-BE63-4BAC-9453-6FDA9F68C075}"/>
              </a:ext>
            </a:extLst>
          </p:cNvPr>
          <p:cNvSpPr>
            <a:spLocks noGrp="1"/>
          </p:cNvSpPr>
          <p:nvPr>
            <p:ph type="ftr" sz="quarter" idx="10"/>
          </p:nvPr>
        </p:nvSpPr>
        <p:spPr>
          <a:xfrm>
            <a:off x="4038600" y="6347385"/>
            <a:ext cx="4114800" cy="365125"/>
          </a:xfrm>
          <a:prstGeom prst="rect">
            <a:avLst/>
          </a:prstGeom>
        </p:spPr>
        <p:txBody>
          <a:bodyPr/>
          <a:lstStyle/>
          <a:p>
            <a:endParaRPr lang="en-US" dirty="0"/>
          </a:p>
        </p:txBody>
      </p:sp>
      <p:sp>
        <p:nvSpPr>
          <p:cNvPr id="9" name="Slide Number Placeholder 4">
            <a:extLst>
              <a:ext uri="{FF2B5EF4-FFF2-40B4-BE49-F238E27FC236}">
                <a16:creationId xmlns:a16="http://schemas.microsoft.com/office/drawing/2014/main" id="{75D5B328-E2FF-4844-83CE-D6130150AC39}"/>
              </a:ext>
            </a:extLst>
          </p:cNvPr>
          <p:cNvSpPr>
            <a:spLocks noGrp="1"/>
          </p:cNvSpPr>
          <p:nvPr>
            <p:ph type="sldNum" sz="quarter" idx="4"/>
          </p:nvPr>
        </p:nvSpPr>
        <p:spPr>
          <a:xfrm>
            <a:off x="10685928" y="6356350"/>
            <a:ext cx="6678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5386-AFFF-46B9-8E1E-B918EEDD2907}" type="slidenum">
              <a:rPr lang="en-US" smtClean="0"/>
              <a:t>‹Nº›</a:t>
            </a:fld>
            <a:endParaRPr lang="en-US" dirty="0"/>
          </a:p>
        </p:txBody>
      </p:sp>
    </p:spTree>
    <p:extLst>
      <p:ext uri="{BB962C8B-B14F-4D97-AF65-F5344CB8AC3E}">
        <p14:creationId xmlns:p14="http://schemas.microsoft.com/office/powerpoint/2010/main" val="328315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90E438-9DFD-4CC6-9C5C-21706F949AD9}"/>
              </a:ext>
            </a:extLst>
          </p:cNvPr>
          <p:cNvSpPr txBox="1"/>
          <p:nvPr userDrawn="1"/>
        </p:nvSpPr>
        <p:spPr>
          <a:xfrm>
            <a:off x="3510002" y="2406750"/>
            <a:ext cx="5171995" cy="646331"/>
          </a:xfrm>
          <a:prstGeom prst="rect">
            <a:avLst/>
          </a:prstGeom>
          <a:noFill/>
        </p:spPr>
        <p:txBody>
          <a:bodyPr wrap="square" rtlCol="0">
            <a:spAutoFit/>
          </a:bodyPr>
          <a:lstStyle/>
          <a:p>
            <a:pPr algn="l"/>
            <a:r>
              <a:rPr lang="en-US" sz="3600" dirty="0">
                <a:solidFill>
                  <a:srgbClr val="008153"/>
                </a:solidFill>
              </a:rPr>
              <a:t>Thank you! Any questions?</a:t>
            </a:r>
          </a:p>
        </p:txBody>
      </p:sp>
      <p:sp>
        <p:nvSpPr>
          <p:cNvPr id="26" name="Text Placeholder 25">
            <a:extLst>
              <a:ext uri="{FF2B5EF4-FFF2-40B4-BE49-F238E27FC236}">
                <a16:creationId xmlns:a16="http://schemas.microsoft.com/office/drawing/2014/main" id="{11BF113A-292A-4D3C-8C25-7186C06A54D6}"/>
              </a:ext>
            </a:extLst>
          </p:cNvPr>
          <p:cNvSpPr>
            <a:spLocks noGrp="1"/>
          </p:cNvSpPr>
          <p:nvPr>
            <p:ph type="body" sz="quarter" idx="11" hasCustomPrompt="1"/>
          </p:nvPr>
        </p:nvSpPr>
        <p:spPr>
          <a:xfrm>
            <a:off x="618292" y="3238500"/>
            <a:ext cx="4760165" cy="380999"/>
          </a:xfrm>
        </p:spPr>
        <p:txBody>
          <a:bodyPr/>
          <a:lstStyle>
            <a:lvl1pPr marL="0" indent="0">
              <a:buNone/>
              <a:defRPr/>
            </a:lvl1pPr>
            <a:lvl2pPr marL="457200"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solidFill>
                  <a:srgbClr val="008153"/>
                </a:solidFill>
              </a:defRPr>
            </a:lvl2pPr>
            <a:lvl3pPr marL="914400" indent="0">
              <a:buNone/>
              <a:defRPr/>
            </a:lvl3pPr>
            <a:lvl4pPr marL="1371600" indent="0">
              <a:buNone/>
              <a:defRPr/>
            </a:lvl4pPr>
            <a:lvl5pPr marL="1828800" indent="0">
              <a:buNone/>
              <a:defRPr/>
            </a:lvl5pPr>
          </a:lstStyle>
          <a:p>
            <a:pPr lvl="1"/>
            <a:r>
              <a:rPr lang="en-US" dirty="0"/>
              <a:t>Meeting Title</a:t>
            </a:r>
          </a:p>
        </p:txBody>
      </p:sp>
      <p:sp>
        <p:nvSpPr>
          <p:cNvPr id="27" name="Text Placeholder 25">
            <a:extLst>
              <a:ext uri="{FF2B5EF4-FFF2-40B4-BE49-F238E27FC236}">
                <a16:creationId xmlns:a16="http://schemas.microsoft.com/office/drawing/2014/main" id="{6249E3CD-4C46-4C26-8595-8FF1ED7FC391}"/>
              </a:ext>
            </a:extLst>
          </p:cNvPr>
          <p:cNvSpPr>
            <a:spLocks noGrp="1"/>
          </p:cNvSpPr>
          <p:nvPr>
            <p:ph type="body" sz="quarter" idx="12" hasCustomPrompt="1"/>
          </p:nvPr>
        </p:nvSpPr>
        <p:spPr>
          <a:xfrm>
            <a:off x="628355" y="3759415"/>
            <a:ext cx="4760165" cy="380999"/>
          </a:xfrm>
        </p:spPr>
        <p:txBody>
          <a:bodyPr/>
          <a:lstStyle>
            <a:lvl1pPr marL="0" indent="0">
              <a:buNone/>
              <a:defRPr/>
            </a:lvl1pPr>
            <a:lvl2pPr marL="457200"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solidFill>
                  <a:srgbClr val="008153"/>
                </a:solidFill>
              </a:defRPr>
            </a:lvl2pPr>
            <a:lvl3pPr marL="914400" indent="0">
              <a:buNone/>
              <a:defRPr/>
            </a:lvl3pPr>
            <a:lvl4pPr marL="1371600" indent="0">
              <a:buNone/>
              <a:defRPr/>
            </a:lvl4pPr>
            <a:lvl5pPr marL="1828800" indent="0">
              <a:buNone/>
              <a:defRPr/>
            </a:lvl5pPr>
          </a:lstStyle>
          <a:p>
            <a:pPr lvl="1"/>
            <a:r>
              <a:rPr lang="en-US" dirty="0"/>
              <a:t>Presenter’s Name</a:t>
            </a:r>
          </a:p>
        </p:txBody>
      </p:sp>
      <p:sp>
        <p:nvSpPr>
          <p:cNvPr id="28" name="Text Placeholder 25">
            <a:extLst>
              <a:ext uri="{FF2B5EF4-FFF2-40B4-BE49-F238E27FC236}">
                <a16:creationId xmlns:a16="http://schemas.microsoft.com/office/drawing/2014/main" id="{F1C8AA48-C28C-4B25-8444-6D49457D4F21}"/>
              </a:ext>
            </a:extLst>
          </p:cNvPr>
          <p:cNvSpPr>
            <a:spLocks noGrp="1"/>
          </p:cNvSpPr>
          <p:nvPr>
            <p:ph type="body" sz="quarter" idx="13" hasCustomPrompt="1"/>
          </p:nvPr>
        </p:nvSpPr>
        <p:spPr>
          <a:xfrm>
            <a:off x="619024" y="4270768"/>
            <a:ext cx="4760165" cy="380999"/>
          </a:xfrm>
        </p:spPr>
        <p:txBody>
          <a:bodyPr/>
          <a:lstStyle>
            <a:lvl1pPr marL="0" indent="0">
              <a:buNone/>
              <a:defRPr/>
            </a:lvl1pPr>
            <a:lvl2pPr marL="457200"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solidFill>
                  <a:srgbClr val="008153"/>
                </a:solidFill>
              </a:defRPr>
            </a:lvl2pPr>
            <a:lvl3pPr marL="914400" indent="0">
              <a:buNone/>
              <a:defRPr/>
            </a:lvl3pPr>
            <a:lvl4pPr marL="1371600" indent="0">
              <a:buNone/>
              <a:defRPr/>
            </a:lvl4pPr>
            <a:lvl5pPr marL="1828800" indent="0">
              <a:buNone/>
              <a:defRPr/>
            </a:lvl5pPr>
          </a:lstStyle>
          <a:p>
            <a:pPr lvl="1"/>
            <a:r>
              <a:rPr lang="en-US" dirty="0"/>
              <a:t>Presenter’s Email</a:t>
            </a:r>
          </a:p>
        </p:txBody>
      </p:sp>
      <p:sp>
        <p:nvSpPr>
          <p:cNvPr id="34" name="Picture Placeholder 33">
            <a:extLst>
              <a:ext uri="{FF2B5EF4-FFF2-40B4-BE49-F238E27FC236}">
                <a16:creationId xmlns:a16="http://schemas.microsoft.com/office/drawing/2014/main" id="{FF1204A6-A3F2-4048-B6B1-9D4A99AC9534}"/>
              </a:ext>
            </a:extLst>
          </p:cNvPr>
          <p:cNvSpPr>
            <a:spLocks noGrp="1"/>
          </p:cNvSpPr>
          <p:nvPr>
            <p:ph type="pic" sz="quarter" idx="14" hasCustomPrompt="1"/>
          </p:nvPr>
        </p:nvSpPr>
        <p:spPr>
          <a:xfrm>
            <a:off x="1551175" y="609320"/>
            <a:ext cx="1541649" cy="986397"/>
          </a:xfrm>
        </p:spPr>
        <p:txBody>
          <a:bodyPr/>
          <a:lstStyle>
            <a:lvl1pPr marL="0" indent="0" algn="ctr">
              <a:buNone/>
              <a:defRPr>
                <a:solidFill>
                  <a:schemeClr val="tx1"/>
                </a:solidFill>
              </a:defRPr>
            </a:lvl1pPr>
          </a:lstStyle>
          <a:p>
            <a:r>
              <a:rPr lang="en-US" dirty="0"/>
              <a:t>Add Partner’s logo</a:t>
            </a:r>
          </a:p>
        </p:txBody>
      </p:sp>
      <p:sp>
        <p:nvSpPr>
          <p:cNvPr id="4" name="Rectangle 3">
            <a:extLst>
              <a:ext uri="{FF2B5EF4-FFF2-40B4-BE49-F238E27FC236}">
                <a16:creationId xmlns:a16="http://schemas.microsoft.com/office/drawing/2014/main" id="{C5C4F131-3DF0-4766-AD60-63664428EE87}"/>
              </a:ext>
            </a:extLst>
          </p:cNvPr>
          <p:cNvSpPr/>
          <p:nvPr userDrawn="1"/>
        </p:nvSpPr>
        <p:spPr>
          <a:xfrm>
            <a:off x="0" y="6177064"/>
            <a:ext cx="2771192" cy="61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191BB9-DFCC-4311-A2E7-FACA7659A7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69" t="17199" r="25780" b="19504"/>
          <a:stretch/>
        </p:blipFill>
        <p:spPr>
          <a:xfrm>
            <a:off x="9816353" y="5379792"/>
            <a:ext cx="1753607" cy="1310258"/>
          </a:xfrm>
          <a:prstGeom prst="rect">
            <a:avLst/>
          </a:prstGeom>
        </p:spPr>
      </p:pic>
      <p:pic>
        <p:nvPicPr>
          <p:cNvPr id="10" name="Picture 9">
            <a:extLst>
              <a:ext uri="{FF2B5EF4-FFF2-40B4-BE49-F238E27FC236}">
                <a16:creationId xmlns:a16="http://schemas.microsoft.com/office/drawing/2014/main" id="{A5C3D556-1D9C-49AB-86B4-F0C9563BE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072" y="5225016"/>
            <a:ext cx="1551853" cy="1632984"/>
          </a:xfrm>
          <a:prstGeom prst="rect">
            <a:avLst/>
          </a:prstGeom>
        </p:spPr>
      </p:pic>
      <p:sp>
        <p:nvSpPr>
          <p:cNvPr id="21" name="Text Box 2">
            <a:extLst>
              <a:ext uri="{FF2B5EF4-FFF2-40B4-BE49-F238E27FC236}">
                <a16:creationId xmlns:a16="http://schemas.microsoft.com/office/drawing/2014/main" id="{56254815-19A7-49A1-B001-7246BB7C6A45}"/>
              </a:ext>
            </a:extLst>
          </p:cNvPr>
          <p:cNvSpPr txBox="1">
            <a:spLocks noChangeArrowheads="1"/>
          </p:cNvSpPr>
          <p:nvPr userDrawn="1"/>
        </p:nvSpPr>
        <p:spPr bwMode="auto">
          <a:xfrm>
            <a:off x="2843348" y="6269493"/>
            <a:ext cx="6435634" cy="4796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lnSpc>
                <a:spcPct val="115000"/>
              </a:lnSpc>
              <a:spcBef>
                <a:spcPts val="500"/>
              </a:spcBef>
              <a:spcAft>
                <a:spcPts val="1000"/>
              </a:spcAft>
            </a:pPr>
            <a:r>
              <a:rPr lang="en-GB" sz="900" b="1" dirty="0">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CINEA. Neither the European Union nor CINEA can be held responsible for them</a:t>
            </a:r>
            <a:r>
              <a:rPr lang="en-GB" sz="10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B9F55C0-83D2-4E54-9C9C-89394CEA87E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499" t="20694" r="26097" b="22088"/>
          <a:stretch/>
        </p:blipFill>
        <p:spPr>
          <a:xfrm>
            <a:off x="7315200" y="3147647"/>
            <a:ext cx="1626577" cy="1611879"/>
          </a:xfrm>
          <a:prstGeom prst="rect">
            <a:avLst/>
          </a:prstGeom>
        </p:spPr>
      </p:pic>
    </p:spTree>
    <p:extLst>
      <p:ext uri="{BB962C8B-B14F-4D97-AF65-F5344CB8AC3E}">
        <p14:creationId xmlns:p14="http://schemas.microsoft.com/office/powerpoint/2010/main" val="8029323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6D76-F9E2-47A1-A2CA-A7EEB7CA3871}"/>
              </a:ext>
            </a:extLst>
          </p:cNvPr>
          <p:cNvSpPr>
            <a:spLocks noGrp="1"/>
          </p:cNvSpPr>
          <p:nvPr>
            <p:ph type="title"/>
          </p:nvPr>
        </p:nvSpPr>
        <p:spPr>
          <a:xfrm>
            <a:off x="838200" y="365126"/>
            <a:ext cx="8897471" cy="10154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6F7F178-194E-4C6C-81FD-F52F2A0418D3}"/>
              </a:ext>
            </a:extLst>
          </p:cNvPr>
          <p:cNvSpPr>
            <a:spLocks noGrp="1"/>
          </p:cNvSpPr>
          <p:nvPr>
            <p:ph type="body" idx="1"/>
          </p:nvPr>
        </p:nvSpPr>
        <p:spPr>
          <a:xfrm>
            <a:off x="838200" y="1825625"/>
            <a:ext cx="10515600" cy="40993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18">
            <a:extLst>
              <a:ext uri="{FF2B5EF4-FFF2-40B4-BE49-F238E27FC236}">
                <a16:creationId xmlns:a16="http://schemas.microsoft.com/office/drawing/2014/main" id="{421931A6-B963-4C87-97C5-7B5898B83300}"/>
              </a:ext>
            </a:extLst>
          </p:cNvPr>
          <p:cNvSpPr>
            <a:spLocks noGrp="1"/>
          </p:cNvSpPr>
          <p:nvPr>
            <p:ph type="ftr" sz="quarter" idx="3"/>
          </p:nvPr>
        </p:nvSpPr>
        <p:spPr>
          <a:xfrm>
            <a:off x="391668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25" name="Picture 24">
            <a:extLst>
              <a:ext uri="{FF2B5EF4-FFF2-40B4-BE49-F238E27FC236}">
                <a16:creationId xmlns:a16="http://schemas.microsoft.com/office/drawing/2014/main" id="{0EC65E92-6C0D-4A2D-BF8B-ED4246C24E6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402" t="14907" r="5228" b="29813"/>
          <a:stretch/>
        </p:blipFill>
        <p:spPr>
          <a:xfrm>
            <a:off x="10031504" y="0"/>
            <a:ext cx="1842770" cy="1165923"/>
          </a:xfrm>
          <a:prstGeom prst="rect">
            <a:avLst/>
          </a:prstGeom>
        </p:spPr>
      </p:pic>
      <p:pic>
        <p:nvPicPr>
          <p:cNvPr id="6" name="Picture 5">
            <a:extLst>
              <a:ext uri="{FF2B5EF4-FFF2-40B4-BE49-F238E27FC236}">
                <a16:creationId xmlns:a16="http://schemas.microsoft.com/office/drawing/2014/main" id="{5AA353F1-78FB-462E-9C7A-89CB462075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0589" y="6211698"/>
            <a:ext cx="2311269" cy="515673"/>
          </a:xfrm>
          <a:prstGeom prst="rect">
            <a:avLst/>
          </a:prstGeom>
        </p:spPr>
      </p:pic>
      <p:sp>
        <p:nvSpPr>
          <p:cNvPr id="5" name="Slide Number Placeholder 4">
            <a:extLst>
              <a:ext uri="{FF2B5EF4-FFF2-40B4-BE49-F238E27FC236}">
                <a16:creationId xmlns:a16="http://schemas.microsoft.com/office/drawing/2014/main" id="{F7CC2C3B-13C7-4FB0-8965-F122DBBC3D7E}"/>
              </a:ext>
            </a:extLst>
          </p:cNvPr>
          <p:cNvSpPr>
            <a:spLocks noGrp="1"/>
          </p:cNvSpPr>
          <p:nvPr>
            <p:ph type="sldNum" sz="quarter" idx="4"/>
          </p:nvPr>
        </p:nvSpPr>
        <p:spPr>
          <a:xfrm>
            <a:off x="10685928" y="6356350"/>
            <a:ext cx="6678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5386-AFFF-46B9-8E1E-B918EEDD2907}" type="slidenum">
              <a:rPr lang="en-US" smtClean="0"/>
              <a:t>‹Nº›</a:t>
            </a:fld>
            <a:endParaRPr lang="en-US" dirty="0"/>
          </a:p>
        </p:txBody>
      </p:sp>
    </p:spTree>
    <p:extLst>
      <p:ext uri="{BB962C8B-B14F-4D97-AF65-F5344CB8AC3E}">
        <p14:creationId xmlns:p14="http://schemas.microsoft.com/office/powerpoint/2010/main" val="95338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2800" kern="1200">
          <a:solidFill>
            <a:srgbClr val="008153"/>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8153"/>
        </a:buClr>
        <a:buFont typeface="Wingdings" panose="05000000000000000000" pitchFamily="2" charset="2"/>
        <a:buChar char="ü"/>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6DF2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815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6DF2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4.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26.svg"/><Relationship Id="rId5" Type="http://schemas.openxmlformats.org/officeDocument/2006/relationships/image" Target="../media/image28.sv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3.png"/><Relationship Id="rId2" Type="http://schemas.openxmlformats.org/officeDocument/2006/relationships/image" Target="../media/image12.emf"/><Relationship Id="rId1" Type="http://schemas.openxmlformats.org/officeDocument/2006/relationships/slideLayout" Target="../slideLayouts/slideLayout4.xml"/><Relationship Id="rId6" Type="http://schemas.openxmlformats.org/officeDocument/2006/relationships/image" Target="../media/image17.emf"/><Relationship Id="rId11" Type="http://schemas.openxmlformats.org/officeDocument/2006/relationships/image" Target="../media/image22.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DC2D-9C36-4C03-BDCF-309C0B399A58}"/>
              </a:ext>
            </a:extLst>
          </p:cNvPr>
          <p:cNvSpPr>
            <a:spLocks noGrp="1"/>
          </p:cNvSpPr>
          <p:nvPr>
            <p:ph type="ctrTitle"/>
          </p:nvPr>
        </p:nvSpPr>
        <p:spPr>
          <a:xfrm>
            <a:off x="860611" y="990857"/>
            <a:ext cx="10423473" cy="3277862"/>
          </a:xfrm>
        </p:spPr>
        <p:txBody>
          <a:bodyPr>
            <a:normAutofit/>
          </a:bodyPr>
          <a:lstStyle/>
          <a:p>
            <a:pPr>
              <a:lnSpc>
                <a:spcPct val="150000"/>
              </a:lnSpc>
              <a:spcAft>
                <a:spcPts val="1200"/>
              </a:spcAft>
            </a:pPr>
            <a:r>
              <a:rPr lang="en-US" sz="5400" b="1" dirty="0"/>
              <a:t>Battery</a:t>
            </a:r>
            <a:r>
              <a:rPr lang="en-US" sz="5400" b="1" dirty="0">
                <a:solidFill>
                  <a:schemeClr val="accent2"/>
                </a:solidFill>
              </a:rPr>
              <a:t>2</a:t>
            </a:r>
            <a:r>
              <a:rPr lang="en-US" sz="5400" b="1" dirty="0"/>
              <a:t>Life Webinar</a:t>
            </a:r>
            <a:br>
              <a:rPr lang="en-US" sz="5400" b="1" dirty="0"/>
            </a:br>
            <a:r>
              <a:rPr lang="en-US" sz="5400" b="1" dirty="0"/>
              <a:t>Battery diagnostic-sizing tool</a:t>
            </a:r>
            <a:br>
              <a:rPr lang="en-US" sz="4800" b="1" dirty="0"/>
            </a:br>
            <a:r>
              <a:rPr lang="en-US" sz="3200" dirty="0"/>
              <a:t>EoL battery diagnosis and 2</a:t>
            </a:r>
            <a:r>
              <a:rPr lang="en-US" sz="3200" baseline="30000" dirty="0"/>
              <a:t>nd</a:t>
            </a:r>
            <a:r>
              <a:rPr lang="en-US" sz="3200" dirty="0"/>
              <a:t> life battery sizing</a:t>
            </a:r>
            <a:endParaRPr lang="en-US" dirty="0"/>
          </a:p>
        </p:txBody>
      </p:sp>
      <p:sp>
        <p:nvSpPr>
          <p:cNvPr id="3" name="Text Placeholder 2">
            <a:extLst>
              <a:ext uri="{FF2B5EF4-FFF2-40B4-BE49-F238E27FC236}">
                <a16:creationId xmlns:a16="http://schemas.microsoft.com/office/drawing/2014/main" id="{4D0D0ADF-8440-4785-AB57-098524C63280}"/>
              </a:ext>
            </a:extLst>
          </p:cNvPr>
          <p:cNvSpPr>
            <a:spLocks noGrp="1"/>
          </p:cNvSpPr>
          <p:nvPr>
            <p:ph type="body" sz="quarter" idx="10"/>
          </p:nvPr>
        </p:nvSpPr>
        <p:spPr/>
        <p:txBody>
          <a:bodyPr/>
          <a:lstStyle/>
          <a:p>
            <a:r>
              <a:rPr lang="en-US" b="1" dirty="0"/>
              <a:t>Izaskun Aizpurua Arconada</a:t>
            </a:r>
            <a:endParaRPr lang="en-US" dirty="0"/>
          </a:p>
          <a:p>
            <a:r>
              <a:rPr lang="en-US" sz="1800" dirty="0"/>
              <a:t>iaizpurua@cidetec.es</a:t>
            </a:r>
          </a:p>
        </p:txBody>
      </p:sp>
      <p:sp>
        <p:nvSpPr>
          <p:cNvPr id="4" name="Text Placeholder 3">
            <a:extLst>
              <a:ext uri="{FF2B5EF4-FFF2-40B4-BE49-F238E27FC236}">
                <a16:creationId xmlns:a16="http://schemas.microsoft.com/office/drawing/2014/main" id="{71B069B2-77DC-40C6-B150-82B9865F4C35}"/>
              </a:ext>
            </a:extLst>
          </p:cNvPr>
          <p:cNvSpPr>
            <a:spLocks noGrp="1"/>
          </p:cNvSpPr>
          <p:nvPr>
            <p:ph type="body" sz="quarter" idx="11"/>
          </p:nvPr>
        </p:nvSpPr>
        <p:spPr/>
        <p:txBody>
          <a:bodyPr/>
          <a:lstStyle/>
          <a:p>
            <a:r>
              <a:rPr lang="en-US" dirty="0"/>
              <a:t>11/02/2026</a:t>
            </a:r>
          </a:p>
        </p:txBody>
      </p:sp>
      <p:pic>
        <p:nvPicPr>
          <p:cNvPr id="6" name="Imagen 5">
            <a:extLst>
              <a:ext uri="{FF2B5EF4-FFF2-40B4-BE49-F238E27FC236}">
                <a16:creationId xmlns:a16="http://schemas.microsoft.com/office/drawing/2014/main" id="{930B9D6A-6F42-6DF0-BFE4-6DB53354A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886" y="5401937"/>
            <a:ext cx="1404107" cy="465206"/>
          </a:xfrm>
          <a:prstGeom prst="rect">
            <a:avLst/>
          </a:prstGeom>
        </p:spPr>
      </p:pic>
      <p:cxnSp>
        <p:nvCxnSpPr>
          <p:cNvPr id="7" name="Conector recto 6">
            <a:extLst>
              <a:ext uri="{FF2B5EF4-FFF2-40B4-BE49-F238E27FC236}">
                <a16:creationId xmlns:a16="http://schemas.microsoft.com/office/drawing/2014/main" id="{EA5B0191-8443-201A-A05D-D718EA772573}"/>
              </a:ext>
            </a:extLst>
          </p:cNvPr>
          <p:cNvCxnSpPr>
            <a:cxnSpLocks/>
          </p:cNvCxnSpPr>
          <p:nvPr/>
        </p:nvCxnSpPr>
        <p:spPr>
          <a:xfrm>
            <a:off x="3063240" y="2367280"/>
            <a:ext cx="60655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1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73309-52C7-E0E6-28F5-CBC8C6A8695A}"/>
              </a:ext>
            </a:extLst>
          </p:cNvPr>
          <p:cNvSpPr>
            <a:spLocks noGrp="1"/>
          </p:cNvSpPr>
          <p:nvPr>
            <p:ph type="title"/>
          </p:nvPr>
        </p:nvSpPr>
        <p:spPr/>
        <p:txBody>
          <a:bodyPr/>
          <a:lstStyle/>
          <a:p>
            <a:r>
              <a:rPr lang="en-US" b="1" dirty="0">
                <a:solidFill>
                  <a:srgbClr val="139A61"/>
                </a:solidFill>
                <a:latin typeface="Manrope"/>
              </a:rPr>
              <a:t>Diagnosis-Sizing Tool: </a:t>
            </a:r>
            <a:r>
              <a:rPr lang="en-US" dirty="0">
                <a:solidFill>
                  <a:schemeClr val="accent2">
                    <a:lumMod val="75000"/>
                  </a:schemeClr>
                </a:solidFill>
                <a:latin typeface="Manrope"/>
              </a:rPr>
              <a:t>Test-based evaluation</a:t>
            </a:r>
            <a:endParaRPr lang="es-ES" dirty="0"/>
          </a:p>
        </p:txBody>
      </p:sp>
      <p:sp>
        <p:nvSpPr>
          <p:cNvPr id="3" name="Marcador de número de diapositiva 2">
            <a:extLst>
              <a:ext uri="{FF2B5EF4-FFF2-40B4-BE49-F238E27FC236}">
                <a16:creationId xmlns:a16="http://schemas.microsoft.com/office/drawing/2014/main" id="{260E2114-8248-B500-0FB0-CAFB01D5B7D1}"/>
              </a:ext>
            </a:extLst>
          </p:cNvPr>
          <p:cNvSpPr>
            <a:spLocks noGrp="1"/>
          </p:cNvSpPr>
          <p:nvPr>
            <p:ph type="sldNum" sz="quarter" idx="4"/>
          </p:nvPr>
        </p:nvSpPr>
        <p:spPr/>
        <p:txBody>
          <a:bodyPr/>
          <a:lstStyle/>
          <a:p>
            <a:fld id="{BD625386-AFFF-46B9-8E1E-B918EEDD2907}" type="slidenum">
              <a:rPr lang="en-US" smtClean="0"/>
              <a:t>10</a:t>
            </a:fld>
            <a:endParaRPr lang="en-US" dirty="0"/>
          </a:p>
        </p:txBody>
      </p:sp>
      <p:sp>
        <p:nvSpPr>
          <p:cNvPr id="6" name="Rectángulo: esquinas redondeadas 15">
            <a:extLst>
              <a:ext uri="{FF2B5EF4-FFF2-40B4-BE49-F238E27FC236}">
                <a16:creationId xmlns:a16="http://schemas.microsoft.com/office/drawing/2014/main" id="{A1DC6D78-25C2-826C-FF11-F3FA5E3291AD}"/>
              </a:ext>
            </a:extLst>
          </p:cNvPr>
          <p:cNvSpPr/>
          <p:nvPr/>
        </p:nvSpPr>
        <p:spPr>
          <a:xfrm>
            <a:off x="5480068" y="2011522"/>
            <a:ext cx="1980000" cy="936000"/>
          </a:xfrm>
          <a:prstGeom prst="roundRect">
            <a:avLst>
              <a:gd name="adj" fmla="val 16069"/>
            </a:avLst>
          </a:prstGeom>
          <a:solidFill>
            <a:schemeClr val="bg1">
              <a:lumMod val="95000"/>
            </a:schemeClr>
          </a:solidFill>
          <a:ln w="190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Capacity &amp; capacity deviation check</a:t>
            </a: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Observe Tº evolution</a:t>
            </a: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endParaRPr>
          </a:p>
        </p:txBody>
      </p:sp>
      <p:sp>
        <p:nvSpPr>
          <p:cNvPr id="7" name="Rectángulo: esquinas redondeadas 32">
            <a:extLst>
              <a:ext uri="{FF2B5EF4-FFF2-40B4-BE49-F238E27FC236}">
                <a16:creationId xmlns:a16="http://schemas.microsoft.com/office/drawing/2014/main" id="{409548A0-FCDD-1C8B-9241-C2FD2D04D865}"/>
              </a:ext>
            </a:extLst>
          </p:cNvPr>
          <p:cNvSpPr/>
          <p:nvPr/>
        </p:nvSpPr>
        <p:spPr>
          <a:xfrm>
            <a:off x="5480068" y="3191978"/>
            <a:ext cx="1980000" cy="936000"/>
          </a:xfrm>
          <a:prstGeom prst="roundRect">
            <a:avLst>
              <a:gd name="adj" fmla="val 16069"/>
            </a:avLst>
          </a:prstGeom>
          <a:solidFill>
            <a:schemeClr val="bg1">
              <a:lumMod val="95000"/>
            </a:schemeClr>
          </a:solidFill>
          <a:ln w="190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Li-plating 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a:ea typeface="Calibri"/>
                <a:cs typeface="Calibri"/>
              </a:rPr>
              <a:t>LLi</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 &amp; LAM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Self-discharge</a:t>
            </a:r>
          </a:p>
        </p:txBody>
      </p:sp>
      <p:sp>
        <p:nvSpPr>
          <p:cNvPr id="16" name="Rectángulo: esquinas redondeadas 32">
            <a:extLst>
              <a:ext uri="{FF2B5EF4-FFF2-40B4-BE49-F238E27FC236}">
                <a16:creationId xmlns:a16="http://schemas.microsoft.com/office/drawing/2014/main" id="{8420934D-62E2-B3AB-8B10-E63D57A739EF}"/>
              </a:ext>
            </a:extLst>
          </p:cNvPr>
          <p:cNvSpPr/>
          <p:nvPr/>
        </p:nvSpPr>
        <p:spPr>
          <a:xfrm>
            <a:off x="5480068" y="4401586"/>
            <a:ext cx="1980000" cy="936000"/>
          </a:xfrm>
          <a:prstGeom prst="roundRect">
            <a:avLst>
              <a:gd name="adj" fmla="val 16069"/>
            </a:avLst>
          </a:prstGeom>
          <a:solidFill>
            <a:schemeClr val="bg1">
              <a:lumMod val="95000"/>
            </a:schemeClr>
          </a:solidFill>
          <a:ln w="190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Impedance &amp; OCV change</a:t>
            </a: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endParaRPr>
          </a:p>
        </p:txBody>
      </p:sp>
      <p:sp>
        <p:nvSpPr>
          <p:cNvPr id="17" name="Flecha: a la derecha 16">
            <a:extLst>
              <a:ext uri="{FF2B5EF4-FFF2-40B4-BE49-F238E27FC236}">
                <a16:creationId xmlns:a16="http://schemas.microsoft.com/office/drawing/2014/main" id="{6E0A9A8E-807B-7E0F-4502-5C4AFE63E797}"/>
              </a:ext>
            </a:extLst>
          </p:cNvPr>
          <p:cNvSpPr/>
          <p:nvPr/>
        </p:nvSpPr>
        <p:spPr>
          <a:xfrm>
            <a:off x="5220953" y="2276882"/>
            <a:ext cx="335133" cy="396000"/>
          </a:xfrm>
          <a:prstGeom prst="rightArrow">
            <a:avLst>
              <a:gd name="adj1" fmla="val 42219"/>
              <a:gd name="adj2" fmla="val 50000"/>
            </a:avLst>
          </a:prstGeom>
          <a:solidFill>
            <a:schemeClr val="tx2"/>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echa: a la derecha 17">
            <a:extLst>
              <a:ext uri="{FF2B5EF4-FFF2-40B4-BE49-F238E27FC236}">
                <a16:creationId xmlns:a16="http://schemas.microsoft.com/office/drawing/2014/main" id="{772CCAEB-D895-D0A2-8D56-3B3699B24E08}"/>
              </a:ext>
            </a:extLst>
          </p:cNvPr>
          <p:cNvSpPr/>
          <p:nvPr/>
        </p:nvSpPr>
        <p:spPr>
          <a:xfrm>
            <a:off x="5221551" y="3467498"/>
            <a:ext cx="335133" cy="396000"/>
          </a:xfrm>
          <a:prstGeom prst="rightArrow">
            <a:avLst>
              <a:gd name="adj1" fmla="val 42219"/>
              <a:gd name="adj2" fmla="val 50000"/>
            </a:avLst>
          </a:prstGeom>
          <a:solidFill>
            <a:schemeClr val="tx2"/>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echa: a la derecha 18">
            <a:extLst>
              <a:ext uri="{FF2B5EF4-FFF2-40B4-BE49-F238E27FC236}">
                <a16:creationId xmlns:a16="http://schemas.microsoft.com/office/drawing/2014/main" id="{88F6C297-7186-7E01-1C85-9B52A7079A4C}"/>
              </a:ext>
            </a:extLst>
          </p:cNvPr>
          <p:cNvSpPr/>
          <p:nvPr/>
        </p:nvSpPr>
        <p:spPr>
          <a:xfrm>
            <a:off x="5220953" y="4666946"/>
            <a:ext cx="335133" cy="396000"/>
          </a:xfrm>
          <a:prstGeom prst="rightArrow">
            <a:avLst>
              <a:gd name="adj1" fmla="val 42219"/>
              <a:gd name="adj2" fmla="val 50000"/>
            </a:avLst>
          </a:prstGeom>
          <a:solidFill>
            <a:schemeClr val="tx2"/>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ángulo: esquinas redondeadas 15">
            <a:extLst>
              <a:ext uri="{FF2B5EF4-FFF2-40B4-BE49-F238E27FC236}">
                <a16:creationId xmlns:a16="http://schemas.microsoft.com/office/drawing/2014/main" id="{91B6D27A-74E2-12E2-1D29-22B4A43A980C}"/>
              </a:ext>
            </a:extLst>
          </p:cNvPr>
          <p:cNvSpPr/>
          <p:nvPr/>
        </p:nvSpPr>
        <p:spPr>
          <a:xfrm>
            <a:off x="3635494" y="1988882"/>
            <a:ext cx="1656000" cy="972000"/>
          </a:xfrm>
          <a:prstGeom prst="roundRect">
            <a:avLst>
              <a:gd name="adj" fmla="val 16069"/>
            </a:avLst>
          </a:prstGeom>
          <a:solidFill>
            <a:schemeClr val="bg1"/>
          </a:solidFill>
          <a:ln w="19050" cap="flat" cmpd="sng" algn="ctr">
            <a:solidFill>
              <a:schemeClr val="tx2"/>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tx2"/>
                </a:solidFill>
                <a:effectLst/>
                <a:uLnTx/>
                <a:uFillTx/>
                <a:latin typeface="Calibri" panose="020F0502020204030204"/>
                <a:ea typeface="+mn-ea"/>
                <a:cs typeface="+mn-cs"/>
              </a:rPr>
              <a:t>TEST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t>3 cycles at </a:t>
            </a:r>
            <a:b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br>
            <a: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t>1C CC-CV</a:t>
            </a:r>
          </a:p>
        </p:txBody>
      </p:sp>
      <p:sp>
        <p:nvSpPr>
          <p:cNvPr id="21" name="Rectángulo: esquinas redondeadas 32">
            <a:extLst>
              <a:ext uri="{FF2B5EF4-FFF2-40B4-BE49-F238E27FC236}">
                <a16:creationId xmlns:a16="http://schemas.microsoft.com/office/drawing/2014/main" id="{C2DD9283-EE80-C7CF-6A1F-869BF3B86521}"/>
              </a:ext>
            </a:extLst>
          </p:cNvPr>
          <p:cNvSpPr/>
          <p:nvPr/>
        </p:nvSpPr>
        <p:spPr>
          <a:xfrm>
            <a:off x="3635494" y="3179498"/>
            <a:ext cx="1656000" cy="972000"/>
          </a:xfrm>
          <a:prstGeom prst="roundRect">
            <a:avLst>
              <a:gd name="adj" fmla="val 16069"/>
            </a:avLst>
          </a:prstGeom>
          <a:solidFill>
            <a:schemeClr val="bg1"/>
          </a:solidFill>
          <a:ln w="19050" cap="flat" cmpd="sng" algn="ctr">
            <a:solidFill>
              <a:schemeClr val="tx2"/>
            </a:solidFill>
            <a:prstDash val="solid"/>
            <a:miter lim="800000"/>
          </a:ln>
          <a:effectLst/>
        </p:spPr>
        <p:txBody>
          <a:bodyPr lIns="91440" tIns="45720" rIns="91440" bIns="45720" rtlCol="0" anchor="ctr"/>
          <a:lstStyle/>
          <a:p>
            <a:pPr lvl="0" algn="ctr">
              <a:defRPr/>
            </a:pPr>
            <a:r>
              <a:rPr lang="en-US" sz="1600" b="1" dirty="0">
                <a:solidFill>
                  <a:schemeClr val="tx2"/>
                </a:solidFill>
              </a:rPr>
              <a:t>TEST 2: </a:t>
            </a:r>
          </a:p>
          <a:p>
            <a:pPr lvl="0" algn="ctr">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t>C/20 charge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t>24h rest</a:t>
            </a:r>
          </a:p>
        </p:txBody>
      </p:sp>
      <p:sp>
        <p:nvSpPr>
          <p:cNvPr id="22" name="Rectángulo: esquinas redondeadas 32">
            <a:extLst>
              <a:ext uri="{FF2B5EF4-FFF2-40B4-BE49-F238E27FC236}">
                <a16:creationId xmlns:a16="http://schemas.microsoft.com/office/drawing/2014/main" id="{79C75795-44DE-0264-2B06-728A2DB74590}"/>
              </a:ext>
            </a:extLst>
          </p:cNvPr>
          <p:cNvSpPr/>
          <p:nvPr/>
        </p:nvSpPr>
        <p:spPr>
          <a:xfrm>
            <a:off x="3635494" y="4378946"/>
            <a:ext cx="1656000" cy="972000"/>
          </a:xfrm>
          <a:prstGeom prst="roundRect">
            <a:avLst>
              <a:gd name="adj" fmla="val 16069"/>
            </a:avLst>
          </a:prstGeom>
          <a:solidFill>
            <a:schemeClr val="bg1"/>
          </a:solidFill>
          <a:ln w="19050" cap="flat" cmpd="sng" algn="ctr">
            <a:solidFill>
              <a:schemeClr val="tx2"/>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Calibri" panose="020F0502020204030204"/>
                <a:ea typeface="+mn-ea"/>
                <a:cs typeface="+mn-cs"/>
              </a:rPr>
              <a:t>TEST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a:ea typeface="Calibri"/>
                <a:cs typeface="Calibri"/>
              </a:rPr>
              <a:t>"HPPC" at discharge</a:t>
            </a:r>
          </a:p>
        </p:txBody>
      </p:sp>
      <p:pic>
        <p:nvPicPr>
          <p:cNvPr id="24" name="20250922-1255-57.5676392">
            <a:hlinkClick r:id="" action="ppaction://media"/>
            <a:extLst>
              <a:ext uri="{FF2B5EF4-FFF2-40B4-BE49-F238E27FC236}">
                <a16:creationId xmlns:a16="http://schemas.microsoft.com/office/drawing/2014/main" id="{B793C2DE-DA38-3DD8-6916-50203EB3E9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88688" y="1436537"/>
            <a:ext cx="4927815" cy="4373980"/>
          </a:xfrm>
          <a:prstGeom prst="rect">
            <a:avLst/>
          </a:prstGeom>
        </p:spPr>
      </p:pic>
      <p:sp>
        <p:nvSpPr>
          <p:cNvPr id="9" name="Abrir corchete 8">
            <a:extLst>
              <a:ext uri="{FF2B5EF4-FFF2-40B4-BE49-F238E27FC236}">
                <a16:creationId xmlns:a16="http://schemas.microsoft.com/office/drawing/2014/main" id="{97721B37-DB27-E724-4F11-1B1ACF520A3A}"/>
              </a:ext>
            </a:extLst>
          </p:cNvPr>
          <p:cNvSpPr/>
          <p:nvPr/>
        </p:nvSpPr>
        <p:spPr>
          <a:xfrm>
            <a:off x="3465194" y="1574800"/>
            <a:ext cx="144000" cy="3924000"/>
          </a:xfrm>
          <a:prstGeom prst="leftBracket">
            <a:avLst>
              <a:gd name="adj" fmla="val 102537"/>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solidFill>
                <a:schemeClr val="lt1"/>
              </a:solidFill>
            </a:endParaRPr>
          </a:p>
        </p:txBody>
      </p:sp>
      <p:sp>
        <p:nvSpPr>
          <p:cNvPr id="10" name="Rectángulo: esquinas redondeadas 9">
            <a:extLst>
              <a:ext uri="{FF2B5EF4-FFF2-40B4-BE49-F238E27FC236}">
                <a16:creationId xmlns:a16="http://schemas.microsoft.com/office/drawing/2014/main" id="{B2A24148-3CA2-3AF2-252C-862C4E1293D3}"/>
              </a:ext>
            </a:extLst>
          </p:cNvPr>
          <p:cNvSpPr/>
          <p:nvPr/>
        </p:nvSpPr>
        <p:spPr>
          <a:xfrm>
            <a:off x="259642" y="2835297"/>
            <a:ext cx="3040762" cy="2488543"/>
          </a:xfrm>
          <a:prstGeom prst="roundRect">
            <a:avLst>
              <a:gd name="adj" fmla="val 9059"/>
            </a:avLst>
          </a:prstGeom>
          <a:solidFill>
            <a:srgbClr val="A5AC1A">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ruz 10">
            <a:extLst>
              <a:ext uri="{FF2B5EF4-FFF2-40B4-BE49-F238E27FC236}">
                <a16:creationId xmlns:a16="http://schemas.microsoft.com/office/drawing/2014/main" id="{0E8DC81A-C1BF-C1A2-FE95-AB21E0B2D50E}"/>
              </a:ext>
            </a:extLst>
          </p:cNvPr>
          <p:cNvSpPr/>
          <p:nvPr/>
        </p:nvSpPr>
        <p:spPr>
          <a:xfrm>
            <a:off x="1681461" y="4018948"/>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echa: a la derecha 24">
            <a:extLst>
              <a:ext uri="{FF2B5EF4-FFF2-40B4-BE49-F238E27FC236}">
                <a16:creationId xmlns:a16="http://schemas.microsoft.com/office/drawing/2014/main" id="{34ED3152-0249-251B-2A80-573F6C19A92B}"/>
              </a:ext>
            </a:extLst>
          </p:cNvPr>
          <p:cNvSpPr/>
          <p:nvPr/>
        </p:nvSpPr>
        <p:spPr>
          <a:xfrm>
            <a:off x="3137247" y="4515230"/>
            <a:ext cx="413634" cy="46698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ángulo: esquinas redondeadas 29">
            <a:extLst>
              <a:ext uri="{FF2B5EF4-FFF2-40B4-BE49-F238E27FC236}">
                <a16:creationId xmlns:a16="http://schemas.microsoft.com/office/drawing/2014/main" id="{E2B6DCA9-360D-0999-8740-81DDC04CC137}"/>
              </a:ext>
            </a:extLst>
          </p:cNvPr>
          <p:cNvSpPr/>
          <p:nvPr/>
        </p:nvSpPr>
        <p:spPr>
          <a:xfrm>
            <a:off x="361226" y="3013166"/>
            <a:ext cx="2820471" cy="900000"/>
          </a:xfrm>
          <a:prstGeom prst="roundRect">
            <a:avLst>
              <a:gd name="adj" fmla="val 16069"/>
            </a:avLst>
          </a:prstGeom>
          <a:solidFill>
            <a:schemeClr val="bg1"/>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6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1" name="Flecha: a la derecha 30">
            <a:extLst>
              <a:ext uri="{FF2B5EF4-FFF2-40B4-BE49-F238E27FC236}">
                <a16:creationId xmlns:a16="http://schemas.microsoft.com/office/drawing/2014/main" id="{9A2BCD4D-D61F-6B98-96C8-50AD200391C9}"/>
              </a:ext>
            </a:extLst>
          </p:cNvPr>
          <p:cNvSpPr/>
          <p:nvPr/>
        </p:nvSpPr>
        <p:spPr>
          <a:xfrm rot="5400000">
            <a:off x="1553472" y="2495268"/>
            <a:ext cx="453102" cy="442570"/>
          </a:xfrm>
          <a:prstGeom prst="rightArrow">
            <a:avLst>
              <a:gd name="adj1" fmla="val 51530"/>
              <a:gd name="adj2" fmla="val 51855"/>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esquinas redondeadas 31">
            <a:extLst>
              <a:ext uri="{FF2B5EF4-FFF2-40B4-BE49-F238E27FC236}">
                <a16:creationId xmlns:a16="http://schemas.microsoft.com/office/drawing/2014/main" id="{FC7BC24B-3E6F-A755-112E-C16D7AE89AF0}"/>
              </a:ext>
            </a:extLst>
          </p:cNvPr>
          <p:cNvSpPr/>
          <p:nvPr/>
        </p:nvSpPr>
        <p:spPr>
          <a:xfrm>
            <a:off x="529462" y="1608232"/>
            <a:ext cx="2484000" cy="1044000"/>
          </a:xfrm>
          <a:prstGeom prst="roundRect">
            <a:avLst>
              <a:gd name="adj" fmla="val 21839"/>
            </a:avLst>
          </a:prstGeom>
          <a:solidFill>
            <a:srgbClr val="008153"/>
          </a:solidFill>
          <a:ln w="19050" cap="flat" cmpd="sng" algn="ctr">
            <a:solidFill>
              <a:srgbClr val="008153"/>
            </a:solidFill>
            <a:prstDash val="solid"/>
            <a:miter lim="800000"/>
          </a:ln>
          <a:effectLst/>
        </p:spPr>
        <p:txBody>
          <a:bodyPr lIns="108000" rIns="108000" rtlCol="0"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a:t>
            </a:r>
          </a:p>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DIAGNOSIS</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3" name="Gráfico 32" descr="Insignia 1 con relleno sólido">
            <a:extLst>
              <a:ext uri="{FF2B5EF4-FFF2-40B4-BE49-F238E27FC236}">
                <a16:creationId xmlns:a16="http://schemas.microsoft.com/office/drawing/2014/main" id="{317BC9DC-0C64-2EC0-66F2-46F20D5F0D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308" y="1789831"/>
            <a:ext cx="496800" cy="496800"/>
          </a:xfrm>
          <a:prstGeom prst="rect">
            <a:avLst/>
          </a:prstGeom>
        </p:spPr>
      </p:pic>
      <p:sp>
        <p:nvSpPr>
          <p:cNvPr id="12" name="Rectángulo: esquinas redondeadas 11">
            <a:extLst>
              <a:ext uri="{FF2B5EF4-FFF2-40B4-BE49-F238E27FC236}">
                <a16:creationId xmlns:a16="http://schemas.microsoft.com/office/drawing/2014/main" id="{289E7BEF-E5E5-2104-B0FB-0D40DAB1DBA1}"/>
              </a:ext>
            </a:extLst>
          </p:cNvPr>
          <p:cNvSpPr/>
          <p:nvPr/>
        </p:nvSpPr>
        <p:spPr>
          <a:xfrm>
            <a:off x="361226" y="4290019"/>
            <a:ext cx="2820471" cy="900000"/>
          </a:xfrm>
          <a:prstGeom prst="roundRect">
            <a:avLst>
              <a:gd name="adj" fmla="val 16069"/>
            </a:avLst>
          </a:prstGeom>
          <a:solidFill>
            <a:schemeClr val="accent2"/>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35" name="CuadroTexto 34">
            <a:extLst>
              <a:ext uri="{FF2B5EF4-FFF2-40B4-BE49-F238E27FC236}">
                <a16:creationId xmlns:a16="http://schemas.microsoft.com/office/drawing/2014/main" id="{1B33425C-91FA-8526-6BC2-EC33E86D2409}"/>
              </a:ext>
            </a:extLst>
          </p:cNvPr>
          <p:cNvSpPr txBox="1"/>
          <p:nvPr/>
        </p:nvSpPr>
        <p:spPr>
          <a:xfrm>
            <a:off x="3649348" y="1568168"/>
            <a:ext cx="1656000" cy="369332"/>
          </a:xfrm>
          <a:prstGeom prst="rect">
            <a:avLst/>
          </a:prstGeom>
          <a:noFill/>
        </p:spPr>
        <p:txBody>
          <a:bodyPr wrap="square">
            <a:spAutoFit/>
          </a:bodyPr>
          <a:lstStyle/>
          <a:p>
            <a:pPr algn="ct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UL 1974 tests </a:t>
            </a:r>
            <a:endParaRPr lang="es-ES" dirty="0"/>
          </a:p>
        </p:txBody>
      </p:sp>
      <p:sp>
        <p:nvSpPr>
          <p:cNvPr id="36" name="CuadroTexto 35">
            <a:extLst>
              <a:ext uri="{FF2B5EF4-FFF2-40B4-BE49-F238E27FC236}">
                <a16:creationId xmlns:a16="http://schemas.microsoft.com/office/drawing/2014/main" id="{39653381-D3A2-87CF-9FE1-C7FEA7204354}"/>
              </a:ext>
            </a:extLst>
          </p:cNvPr>
          <p:cNvSpPr txBox="1"/>
          <p:nvPr/>
        </p:nvSpPr>
        <p:spPr>
          <a:xfrm>
            <a:off x="5480068" y="1566404"/>
            <a:ext cx="1980000" cy="369332"/>
          </a:xfrm>
          <a:prstGeom prst="rect">
            <a:avLst/>
          </a:prstGeom>
          <a:noFill/>
        </p:spPr>
        <p:txBody>
          <a:bodyPr wrap="square">
            <a:spAutoFit/>
          </a:bodyPr>
          <a:lstStyle/>
          <a:p>
            <a:pPr algn="ctr"/>
            <a:r>
              <a:rPr kumimoji="0" lang="en-US" sz="1800" b="1" i="0" u="none" strike="noStrike" kern="1200" cap="none" spc="0" normalizeH="0" baseline="0" noProof="0" dirty="0">
                <a:ln>
                  <a:noFill/>
                </a:ln>
                <a:effectLst/>
                <a:uLnTx/>
                <a:uFillTx/>
                <a:latin typeface="Calibri" panose="020F0502020204030204"/>
                <a:ea typeface="+mn-ea"/>
                <a:cs typeface="+mn-cs"/>
              </a:rPr>
              <a:t>Observe</a:t>
            </a:r>
            <a:endParaRPr lang="es-ES" dirty="0"/>
          </a:p>
        </p:txBody>
      </p:sp>
    </p:spTree>
    <p:extLst>
      <p:ext uri="{BB962C8B-B14F-4D97-AF65-F5344CB8AC3E}">
        <p14:creationId xmlns:p14="http://schemas.microsoft.com/office/powerpoint/2010/main" val="240153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D4FE8-B4BD-22BE-0457-8C113559245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AA0983D-2FE3-92B6-DC6E-929EE71EBD11}"/>
              </a:ext>
            </a:extLst>
          </p:cNvPr>
          <p:cNvSpPr>
            <a:spLocks noGrp="1"/>
          </p:cNvSpPr>
          <p:nvPr>
            <p:ph type="title"/>
          </p:nvPr>
        </p:nvSpPr>
        <p:spPr/>
        <p:txBody>
          <a:bodyPr/>
          <a:lstStyle/>
          <a:p>
            <a:r>
              <a:rPr lang="es-ES" b="1" dirty="0"/>
              <a:t>Diagnosis-</a:t>
            </a:r>
            <a:r>
              <a:rPr lang="es-ES" b="1" dirty="0" err="1"/>
              <a:t>Sizing</a:t>
            </a:r>
            <a:r>
              <a:rPr lang="es-ES" b="1" dirty="0"/>
              <a:t> Tool</a:t>
            </a:r>
          </a:p>
        </p:txBody>
      </p:sp>
      <p:sp>
        <p:nvSpPr>
          <p:cNvPr id="3" name="Marcador de número de diapositiva 2">
            <a:extLst>
              <a:ext uri="{FF2B5EF4-FFF2-40B4-BE49-F238E27FC236}">
                <a16:creationId xmlns:a16="http://schemas.microsoft.com/office/drawing/2014/main" id="{159177D9-35EB-77F1-B4A6-E115A5819007}"/>
              </a:ext>
            </a:extLst>
          </p:cNvPr>
          <p:cNvSpPr>
            <a:spLocks noGrp="1"/>
          </p:cNvSpPr>
          <p:nvPr>
            <p:ph type="sldNum" sz="quarter" idx="4"/>
          </p:nvPr>
        </p:nvSpPr>
        <p:spPr/>
        <p:txBody>
          <a:bodyPr/>
          <a:lstStyle/>
          <a:p>
            <a:fld id="{BD625386-AFFF-46B9-8E1E-B918EEDD2907}" type="slidenum">
              <a:rPr lang="en-US" smtClean="0"/>
              <a:t>11</a:t>
            </a:fld>
            <a:endParaRPr lang="en-US" dirty="0"/>
          </a:p>
        </p:txBody>
      </p:sp>
      <p:sp>
        <p:nvSpPr>
          <p:cNvPr id="4" name="Rectángulo: esquinas redondeadas 3">
            <a:extLst>
              <a:ext uri="{FF2B5EF4-FFF2-40B4-BE49-F238E27FC236}">
                <a16:creationId xmlns:a16="http://schemas.microsoft.com/office/drawing/2014/main" id="{8606129A-3DA6-5AF6-A767-6BB31A2D276B}"/>
              </a:ext>
            </a:extLst>
          </p:cNvPr>
          <p:cNvSpPr/>
          <p:nvPr/>
        </p:nvSpPr>
        <p:spPr>
          <a:xfrm>
            <a:off x="831488" y="4647617"/>
            <a:ext cx="6084000" cy="1044000"/>
          </a:xfrm>
          <a:prstGeom prst="roundRect">
            <a:avLst>
              <a:gd name="adj" fmla="val 16580"/>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esquinas redondeadas 4">
            <a:extLst>
              <a:ext uri="{FF2B5EF4-FFF2-40B4-BE49-F238E27FC236}">
                <a16:creationId xmlns:a16="http://schemas.microsoft.com/office/drawing/2014/main" id="{8FE39A8D-4709-96EB-3B8B-B18B3CCADACD}"/>
              </a:ext>
            </a:extLst>
          </p:cNvPr>
          <p:cNvSpPr/>
          <p:nvPr/>
        </p:nvSpPr>
        <p:spPr>
          <a:xfrm>
            <a:off x="926497" y="4719617"/>
            <a:ext cx="2484000"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SoH values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Round trip efficiency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Battery unit OK/NOK</a:t>
            </a:r>
          </a:p>
        </p:txBody>
      </p:sp>
      <p:sp>
        <p:nvSpPr>
          <p:cNvPr id="6" name="Rectángulo: esquinas redondeadas 5">
            <a:extLst>
              <a:ext uri="{FF2B5EF4-FFF2-40B4-BE49-F238E27FC236}">
                <a16:creationId xmlns:a16="http://schemas.microsoft.com/office/drawing/2014/main" id="{EB6FC05D-6D6B-9ADC-DF8F-906B95FAD181}"/>
              </a:ext>
            </a:extLst>
          </p:cNvPr>
          <p:cNvSpPr/>
          <p:nvPr/>
        </p:nvSpPr>
        <p:spPr>
          <a:xfrm>
            <a:off x="3810600" y="4719617"/>
            <a:ext cx="3031618"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BESS energy and power ranges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XSXP 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lifespan and cost</a:t>
            </a:r>
          </a:p>
        </p:txBody>
      </p:sp>
      <p:sp>
        <p:nvSpPr>
          <p:cNvPr id="7" name="Flecha: a la derecha 6">
            <a:extLst>
              <a:ext uri="{FF2B5EF4-FFF2-40B4-BE49-F238E27FC236}">
                <a16:creationId xmlns:a16="http://schemas.microsoft.com/office/drawing/2014/main" id="{1FDA478A-4A20-12B5-E650-BDB2F7BFE5EA}"/>
              </a:ext>
            </a:extLst>
          </p:cNvPr>
          <p:cNvSpPr/>
          <p:nvPr/>
        </p:nvSpPr>
        <p:spPr>
          <a:xfrm rot="5400000">
            <a:off x="1276227" y="4389673"/>
            <a:ext cx="432000" cy="360000"/>
          </a:xfrm>
          <a:prstGeom prst="rightArrow">
            <a:avLst>
              <a:gd name="adj1" fmla="val 51744"/>
              <a:gd name="adj2" fmla="val 55919"/>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74CD843E-03CA-FA2E-F600-57ACBDED0104}"/>
              </a:ext>
            </a:extLst>
          </p:cNvPr>
          <p:cNvSpPr/>
          <p:nvPr/>
        </p:nvSpPr>
        <p:spPr>
          <a:xfrm>
            <a:off x="832737" y="1531817"/>
            <a:ext cx="6084000" cy="1116000"/>
          </a:xfrm>
          <a:prstGeom prst="roundRect">
            <a:avLst>
              <a:gd name="adj" fmla="val 14734"/>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2295E94-AC63-A3B9-5398-C3E82796FF77}"/>
              </a:ext>
            </a:extLst>
          </p:cNvPr>
          <p:cNvSpPr txBox="1"/>
          <p:nvPr/>
        </p:nvSpPr>
        <p:spPr>
          <a:xfrm>
            <a:off x="831489" y="5665352"/>
            <a:ext cx="5626086"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OUTPUTS</a:t>
            </a:r>
            <a:endParaRPr lang="es-ES" kern="1200" dirty="0">
              <a:solidFill>
                <a:srgbClr val="D6DF28">
                  <a:lumMod val="75000"/>
                </a:srgbClr>
              </a:solidFill>
              <a:latin typeface="Calibri" panose="020F0502020204030204"/>
            </a:endParaRPr>
          </a:p>
        </p:txBody>
      </p:sp>
      <p:sp>
        <p:nvSpPr>
          <p:cNvPr id="10" name="Flecha: a la derecha 9">
            <a:extLst>
              <a:ext uri="{FF2B5EF4-FFF2-40B4-BE49-F238E27FC236}">
                <a16:creationId xmlns:a16="http://schemas.microsoft.com/office/drawing/2014/main" id="{2C2B806E-4946-91C0-3EF5-751157642933}"/>
              </a:ext>
            </a:extLst>
          </p:cNvPr>
          <p:cNvSpPr/>
          <p:nvPr/>
        </p:nvSpPr>
        <p:spPr>
          <a:xfrm rot="10800000">
            <a:off x="6779739" y="5030703"/>
            <a:ext cx="386230" cy="396000"/>
          </a:xfrm>
          <a:prstGeom prst="rightArrow">
            <a:avLst>
              <a:gd name="adj1" fmla="val 42219"/>
              <a:gd name="adj2" fmla="val 50000"/>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esquinas redondeadas 10">
            <a:extLst>
              <a:ext uri="{FF2B5EF4-FFF2-40B4-BE49-F238E27FC236}">
                <a16:creationId xmlns:a16="http://schemas.microsoft.com/office/drawing/2014/main" id="{DC15F723-41F9-6CF0-043C-C0C44A3449D9}"/>
              </a:ext>
            </a:extLst>
          </p:cNvPr>
          <p:cNvSpPr/>
          <p:nvPr/>
        </p:nvSpPr>
        <p:spPr>
          <a:xfrm>
            <a:off x="7092152" y="1480979"/>
            <a:ext cx="4436995" cy="4378659"/>
          </a:xfrm>
          <a:prstGeom prst="roundRect">
            <a:avLst>
              <a:gd name="adj" fmla="val 8615"/>
            </a:avLst>
          </a:prstGeom>
          <a:solidFill>
            <a:srgbClr val="008153"/>
          </a:solidFill>
          <a:ln w="19050" cap="flat" cmpd="sng" algn="ctr">
            <a:solidFill>
              <a:srgbClr val="008153"/>
            </a:solidFill>
            <a:prstDash val="solid"/>
            <a:miter lim="800000"/>
          </a:ln>
          <a:effectLst/>
        </p:spPr>
        <p:txBody>
          <a:bodyPr lIns="144000" rIns="144000" rtlCol="0" anchor="ctr"/>
          <a:lstStyle/>
          <a:p>
            <a:pPr marL="361950" marR="0" lvl="0" indent="0" algn="ctr" defTabSz="91440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SIZING for 2</a:t>
            </a:r>
            <a:r>
              <a:rPr kumimoji="0" lang="en-GB" sz="20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nd</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life</a:t>
            </a: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 name="Gráfico 11" descr="Insignia con relleno sólido">
            <a:extLst>
              <a:ext uri="{FF2B5EF4-FFF2-40B4-BE49-F238E27FC236}">
                <a16:creationId xmlns:a16="http://schemas.microsoft.com/office/drawing/2014/main" id="{F03B6B2F-862D-6D31-A6DA-F79841F8A8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6218" y="1597942"/>
            <a:ext cx="468000" cy="468000"/>
          </a:xfrm>
          <a:prstGeom prst="rect">
            <a:avLst/>
          </a:prstGeom>
        </p:spPr>
      </p:pic>
      <p:sp>
        <p:nvSpPr>
          <p:cNvPr id="13" name="Rectángulo: esquinas redondeadas 12">
            <a:extLst>
              <a:ext uri="{FF2B5EF4-FFF2-40B4-BE49-F238E27FC236}">
                <a16:creationId xmlns:a16="http://schemas.microsoft.com/office/drawing/2014/main" id="{0236C134-D69D-67F9-2CC0-A9CCE18BB2CF}"/>
              </a:ext>
            </a:extLst>
          </p:cNvPr>
          <p:cNvSpPr/>
          <p:nvPr/>
        </p:nvSpPr>
        <p:spPr>
          <a:xfrm>
            <a:off x="7334174" y="4515590"/>
            <a:ext cx="2158939" cy="966914"/>
          </a:xfrm>
          <a:prstGeom prst="roundRect">
            <a:avLst>
              <a:gd name="adj" fmla="val 16069"/>
            </a:avLst>
          </a:prstGeom>
          <a:solidFill>
            <a:sysClr val="window" lastClr="FFFFFF">
              <a:alpha val="95000"/>
            </a:sysClr>
          </a:solidFill>
          <a:ln w="19050" cap="flat" cmpd="sng" algn="ctr">
            <a:solidFill>
              <a:srgbClr val="F4BB3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Economic analysis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System &amp; operation costs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Lifespan expectancy</a:t>
            </a:r>
          </a:p>
        </p:txBody>
      </p:sp>
      <p:sp>
        <p:nvSpPr>
          <p:cNvPr id="14" name="Rectángulo: esquinas redondeadas 13">
            <a:extLst>
              <a:ext uri="{FF2B5EF4-FFF2-40B4-BE49-F238E27FC236}">
                <a16:creationId xmlns:a16="http://schemas.microsoft.com/office/drawing/2014/main" id="{F8B7B6F0-3AC6-6399-C73B-7EEE810AF58D}"/>
              </a:ext>
            </a:extLst>
          </p:cNvPr>
          <p:cNvSpPr/>
          <p:nvPr/>
        </p:nvSpPr>
        <p:spPr>
          <a:xfrm>
            <a:off x="9794500" y="3465332"/>
            <a:ext cx="1608226" cy="684103"/>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life application results accepted?</a:t>
            </a:r>
          </a:p>
        </p:txBody>
      </p:sp>
      <p:cxnSp>
        <p:nvCxnSpPr>
          <p:cNvPr id="15" name="Conector: curvado 14">
            <a:extLst>
              <a:ext uri="{FF2B5EF4-FFF2-40B4-BE49-F238E27FC236}">
                <a16:creationId xmlns:a16="http://schemas.microsoft.com/office/drawing/2014/main" id="{601B2085-B270-7F01-5B86-9D920FEEA448}"/>
              </a:ext>
            </a:extLst>
          </p:cNvPr>
          <p:cNvCxnSpPr>
            <a:cxnSpLocks/>
            <a:stCxn id="14" idx="0"/>
            <a:endCxn id="23" idx="3"/>
          </p:cNvCxnSpPr>
          <p:nvPr/>
        </p:nvCxnSpPr>
        <p:spPr>
          <a:xfrm rot="16200000" flipV="1">
            <a:off x="9631724" y="2498442"/>
            <a:ext cx="839340" cy="1094439"/>
          </a:xfrm>
          <a:prstGeom prst="curvedConnector2">
            <a:avLst/>
          </a:prstGeom>
          <a:noFill/>
          <a:ln w="57150" cap="flat" cmpd="sng" algn="ctr">
            <a:solidFill>
              <a:srgbClr val="D6DF28"/>
            </a:solidFill>
            <a:prstDash val="solid"/>
            <a:miter lim="800000"/>
            <a:tailEnd type="triangle"/>
          </a:ln>
          <a:effectLst/>
        </p:spPr>
      </p:cxnSp>
      <p:cxnSp>
        <p:nvCxnSpPr>
          <p:cNvPr id="16" name="Conector: curvado 15">
            <a:extLst>
              <a:ext uri="{FF2B5EF4-FFF2-40B4-BE49-F238E27FC236}">
                <a16:creationId xmlns:a16="http://schemas.microsoft.com/office/drawing/2014/main" id="{E8DC22C2-E8AF-17EF-0094-B9EF158F07CB}"/>
              </a:ext>
            </a:extLst>
          </p:cNvPr>
          <p:cNvCxnSpPr>
            <a:cxnSpLocks/>
            <a:stCxn id="14" idx="2"/>
            <a:endCxn id="13" idx="3"/>
          </p:cNvCxnSpPr>
          <p:nvPr/>
        </p:nvCxnSpPr>
        <p:spPr>
          <a:xfrm rot="5400000">
            <a:off x="9621057" y="4021491"/>
            <a:ext cx="849612" cy="1105500"/>
          </a:xfrm>
          <a:prstGeom prst="curvedConnector2">
            <a:avLst/>
          </a:prstGeom>
          <a:noFill/>
          <a:ln w="57150" cap="flat" cmpd="sng" algn="ctr">
            <a:solidFill>
              <a:srgbClr val="D6DF28"/>
            </a:solidFill>
            <a:prstDash val="solid"/>
            <a:miter lim="800000"/>
            <a:tailEnd type="triangle"/>
          </a:ln>
          <a:effectLst/>
        </p:spPr>
      </p:cxnSp>
      <p:sp>
        <p:nvSpPr>
          <p:cNvPr id="17" name="Flecha: a la derecha 16">
            <a:extLst>
              <a:ext uri="{FF2B5EF4-FFF2-40B4-BE49-F238E27FC236}">
                <a16:creationId xmlns:a16="http://schemas.microsoft.com/office/drawing/2014/main" id="{8A918E64-E6AB-5477-E187-BEED3DE23146}"/>
              </a:ext>
            </a:extLst>
          </p:cNvPr>
          <p:cNvSpPr/>
          <p:nvPr/>
        </p:nvSpPr>
        <p:spPr>
          <a:xfrm>
            <a:off x="9494015" y="3641440"/>
            <a:ext cx="368430" cy="329184"/>
          </a:xfrm>
          <a:prstGeom prst="rightArrow">
            <a:avLst>
              <a:gd name="adj1" fmla="val 42219"/>
              <a:gd name="adj2" fmla="val 50000"/>
            </a:avLst>
          </a:prstGeom>
          <a:solidFill>
            <a:srgbClr val="D6DF28"/>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248791E6-2716-A38B-251D-1CDF21E6D2DF}"/>
              </a:ext>
            </a:extLst>
          </p:cNvPr>
          <p:cNvSpPr txBox="1"/>
          <p:nvPr/>
        </p:nvSpPr>
        <p:spPr>
          <a:xfrm>
            <a:off x="10233297" y="2567202"/>
            <a:ext cx="429926"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No</a:t>
            </a:r>
          </a:p>
        </p:txBody>
      </p:sp>
      <p:sp>
        <p:nvSpPr>
          <p:cNvPr id="19" name="CuadroTexto 18">
            <a:extLst>
              <a:ext uri="{FF2B5EF4-FFF2-40B4-BE49-F238E27FC236}">
                <a16:creationId xmlns:a16="http://schemas.microsoft.com/office/drawing/2014/main" id="{E1396C5D-A603-E63C-BCD4-7AE72BB8A978}"/>
              </a:ext>
            </a:extLst>
          </p:cNvPr>
          <p:cNvSpPr txBox="1"/>
          <p:nvPr/>
        </p:nvSpPr>
        <p:spPr>
          <a:xfrm>
            <a:off x="10218261" y="4793034"/>
            <a:ext cx="459998"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Yes</a:t>
            </a:r>
          </a:p>
        </p:txBody>
      </p:sp>
      <p:sp>
        <p:nvSpPr>
          <p:cNvPr id="20" name="Flecha: a la derecha 19">
            <a:extLst>
              <a:ext uri="{FF2B5EF4-FFF2-40B4-BE49-F238E27FC236}">
                <a16:creationId xmlns:a16="http://schemas.microsoft.com/office/drawing/2014/main" id="{8C51EB4A-00F7-0B51-BF52-5DFE7BCA1762}"/>
              </a:ext>
            </a:extLst>
          </p:cNvPr>
          <p:cNvSpPr/>
          <p:nvPr/>
        </p:nvSpPr>
        <p:spPr>
          <a:xfrm>
            <a:off x="6790765" y="1953591"/>
            <a:ext cx="386230" cy="39600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20">
            <a:extLst>
              <a:ext uri="{FF2B5EF4-FFF2-40B4-BE49-F238E27FC236}">
                <a16:creationId xmlns:a16="http://schemas.microsoft.com/office/drawing/2014/main" id="{B75E738F-3C25-28D6-09A2-AE4E47703BE9}"/>
              </a:ext>
            </a:extLst>
          </p:cNvPr>
          <p:cNvSpPr/>
          <p:nvPr/>
        </p:nvSpPr>
        <p:spPr>
          <a:xfrm>
            <a:off x="7334175" y="3315895"/>
            <a:ext cx="2158938" cy="966914"/>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Technical Validation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Operational limits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(V, I, FECs, EoL)</a:t>
            </a:r>
          </a:p>
        </p:txBody>
      </p:sp>
      <p:sp>
        <p:nvSpPr>
          <p:cNvPr id="22" name="Flecha: a la derecha 21">
            <a:extLst>
              <a:ext uri="{FF2B5EF4-FFF2-40B4-BE49-F238E27FC236}">
                <a16:creationId xmlns:a16="http://schemas.microsoft.com/office/drawing/2014/main" id="{EF5EA5C1-6114-0092-F02B-6FD8E8383D4F}"/>
              </a:ext>
            </a:extLst>
          </p:cNvPr>
          <p:cNvSpPr/>
          <p:nvPr/>
        </p:nvSpPr>
        <p:spPr>
          <a:xfrm rot="5400000">
            <a:off x="8213872" y="3067425"/>
            <a:ext cx="364255" cy="329184"/>
          </a:xfrm>
          <a:prstGeom prst="rightArrow">
            <a:avLst>
              <a:gd name="adj1" fmla="val 42219"/>
              <a:gd name="adj2" fmla="val 50000"/>
            </a:avLst>
          </a:prstGeom>
          <a:solidFill>
            <a:srgbClr val="5ED05A"/>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esquinas redondeadas 22">
            <a:extLst>
              <a:ext uri="{FF2B5EF4-FFF2-40B4-BE49-F238E27FC236}">
                <a16:creationId xmlns:a16="http://schemas.microsoft.com/office/drawing/2014/main" id="{58C63B0E-7AE3-C57B-1B42-7FA7294C5217}"/>
              </a:ext>
            </a:extLst>
          </p:cNvPr>
          <p:cNvSpPr/>
          <p:nvPr/>
        </p:nvSpPr>
        <p:spPr>
          <a:xfrm>
            <a:off x="7344389" y="2202097"/>
            <a:ext cx="2159785" cy="847790"/>
          </a:xfrm>
          <a:prstGeom prst="roundRect">
            <a:avLst>
              <a:gd name="adj" fmla="val 16069"/>
            </a:avLst>
          </a:prstGeom>
          <a:solidFill>
            <a:sysClr val="window" lastClr="FFFFFF">
              <a:alpha val="95000"/>
            </a:sysClr>
          </a:solidFill>
          <a:ln w="19050" cap="flat" cmpd="sng" algn="ctr">
            <a:solidFill>
              <a:srgbClr val="5ED05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Initial sizing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Power &amp; Energy requirements </a:t>
            </a:r>
          </a:p>
        </p:txBody>
      </p:sp>
      <p:sp>
        <p:nvSpPr>
          <p:cNvPr id="24" name="Rectángulo: esquinas redondeadas 23">
            <a:extLst>
              <a:ext uri="{FF2B5EF4-FFF2-40B4-BE49-F238E27FC236}">
                <a16:creationId xmlns:a16="http://schemas.microsoft.com/office/drawing/2014/main" id="{6B5B4288-104B-0A44-20BC-B86D7FB73573}"/>
              </a:ext>
            </a:extLst>
          </p:cNvPr>
          <p:cNvSpPr/>
          <p:nvPr/>
        </p:nvSpPr>
        <p:spPr>
          <a:xfrm>
            <a:off x="3804818" y="1615247"/>
            <a:ext cx="3031618" cy="972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application requirements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Available units &amp; diagnosed SoH/round-trip efficiency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sp>
        <p:nvSpPr>
          <p:cNvPr id="25" name="Rectángulo: esquinas redondeadas 24">
            <a:extLst>
              <a:ext uri="{FF2B5EF4-FFF2-40B4-BE49-F238E27FC236}">
                <a16:creationId xmlns:a16="http://schemas.microsoft.com/office/drawing/2014/main" id="{A7BBB899-808A-4D98-4043-64679EF31758}"/>
              </a:ext>
            </a:extLst>
          </p:cNvPr>
          <p:cNvSpPr/>
          <p:nvPr/>
        </p:nvSpPr>
        <p:spPr>
          <a:xfrm>
            <a:off x="3992299" y="1891020"/>
            <a:ext cx="2664000" cy="432000"/>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6" name="Conector: curvado 25">
            <a:extLst>
              <a:ext uri="{FF2B5EF4-FFF2-40B4-BE49-F238E27FC236}">
                <a16:creationId xmlns:a16="http://schemas.microsoft.com/office/drawing/2014/main" id="{8E5C8809-3B26-8BA1-1302-28AA808DB4B0}"/>
              </a:ext>
            </a:extLst>
          </p:cNvPr>
          <p:cNvCxnSpPr>
            <a:cxnSpLocks/>
            <a:stCxn id="27" idx="3"/>
            <a:endCxn id="25" idx="1"/>
          </p:cNvCxnSpPr>
          <p:nvPr/>
        </p:nvCxnSpPr>
        <p:spPr>
          <a:xfrm flipV="1">
            <a:off x="3243065" y="2107020"/>
            <a:ext cx="749234" cy="2930140"/>
          </a:xfrm>
          <a:prstGeom prst="curvedConnector3">
            <a:avLst>
              <a:gd name="adj1" fmla="val 50000"/>
            </a:avLst>
          </a:prstGeom>
          <a:noFill/>
          <a:ln w="12700" cap="flat" cmpd="sng" algn="ctr">
            <a:solidFill>
              <a:srgbClr val="F4BB39"/>
            </a:solidFill>
            <a:prstDash val="sysDash"/>
            <a:miter lim="800000"/>
            <a:tailEnd type="triangle"/>
          </a:ln>
          <a:effectLst/>
        </p:spPr>
      </p:cxnSp>
      <p:sp>
        <p:nvSpPr>
          <p:cNvPr id="27" name="Rectángulo: esquinas redondeadas 26">
            <a:extLst>
              <a:ext uri="{FF2B5EF4-FFF2-40B4-BE49-F238E27FC236}">
                <a16:creationId xmlns:a16="http://schemas.microsoft.com/office/drawing/2014/main" id="{FDF23E36-0B7B-1964-C635-6826D0C2A7B0}"/>
              </a:ext>
            </a:extLst>
          </p:cNvPr>
          <p:cNvSpPr/>
          <p:nvPr/>
        </p:nvSpPr>
        <p:spPr>
          <a:xfrm>
            <a:off x="1083065" y="4813227"/>
            <a:ext cx="2160000" cy="447865"/>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8" name="Gráfico 27" descr="Insignia 1 con relleno sólido">
            <a:extLst>
              <a:ext uri="{FF2B5EF4-FFF2-40B4-BE49-F238E27FC236}">
                <a16:creationId xmlns:a16="http://schemas.microsoft.com/office/drawing/2014/main" id="{DEC9964E-480A-9061-3F23-9F7B7D08E4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5686" y="2228260"/>
            <a:ext cx="324000" cy="324000"/>
          </a:xfrm>
          <a:prstGeom prst="rect">
            <a:avLst/>
          </a:prstGeom>
        </p:spPr>
      </p:pic>
      <p:pic>
        <p:nvPicPr>
          <p:cNvPr id="29" name="Gráfico 28" descr="Insignia con relleno sólido">
            <a:extLst>
              <a:ext uri="{FF2B5EF4-FFF2-40B4-BE49-F238E27FC236}">
                <a16:creationId xmlns:a16="http://schemas.microsoft.com/office/drawing/2014/main" id="{75DDDBD3-3748-8403-7D1D-83FB02233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686" y="3363820"/>
            <a:ext cx="324000" cy="324000"/>
          </a:xfrm>
          <a:prstGeom prst="rect">
            <a:avLst/>
          </a:prstGeom>
        </p:spPr>
      </p:pic>
      <p:pic>
        <p:nvPicPr>
          <p:cNvPr id="30" name="Gráfico 29" descr="Insignia 3 con relleno sólido">
            <a:extLst>
              <a:ext uri="{FF2B5EF4-FFF2-40B4-BE49-F238E27FC236}">
                <a16:creationId xmlns:a16="http://schemas.microsoft.com/office/drawing/2014/main" id="{CCEC874E-BF14-B0D3-2722-7FDC65B122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5686" y="4574241"/>
            <a:ext cx="324000" cy="324000"/>
          </a:xfrm>
          <a:prstGeom prst="rect">
            <a:avLst/>
          </a:prstGeom>
        </p:spPr>
      </p:pic>
      <p:sp>
        <p:nvSpPr>
          <p:cNvPr id="31" name="Rectángulo: esquinas redondeadas 30">
            <a:extLst>
              <a:ext uri="{FF2B5EF4-FFF2-40B4-BE49-F238E27FC236}">
                <a16:creationId xmlns:a16="http://schemas.microsoft.com/office/drawing/2014/main" id="{5B058806-384B-4868-2F9B-777C8CACB42E}"/>
              </a:ext>
            </a:extLst>
          </p:cNvPr>
          <p:cNvSpPr/>
          <p:nvPr/>
        </p:nvSpPr>
        <p:spPr>
          <a:xfrm>
            <a:off x="831488" y="2819057"/>
            <a:ext cx="6084000" cy="1688189"/>
          </a:xfrm>
          <a:prstGeom prst="roundRect">
            <a:avLst>
              <a:gd name="adj" fmla="val 15821"/>
            </a:avLst>
          </a:prstGeom>
          <a:solidFill>
            <a:srgbClr val="008153"/>
          </a:solidFill>
          <a:ln w="19050" cap="flat" cmpd="sng" algn="ctr">
            <a:solidFill>
              <a:srgbClr val="008153"/>
            </a:solidFill>
            <a:prstDash val="solid"/>
            <a:miter lim="800000"/>
          </a:ln>
          <a:effectLst/>
        </p:spPr>
        <p:txBody>
          <a:bodyPr lIns="108000" rIns="108000"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 DIAGNOSIS</a:t>
            </a: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47675"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2" name="Flecha: a la derecha 31">
            <a:extLst>
              <a:ext uri="{FF2B5EF4-FFF2-40B4-BE49-F238E27FC236}">
                <a16:creationId xmlns:a16="http://schemas.microsoft.com/office/drawing/2014/main" id="{87C05F58-0FF1-B020-B56A-E5D3CF069F0B}"/>
              </a:ext>
            </a:extLst>
          </p:cNvPr>
          <p:cNvSpPr/>
          <p:nvPr/>
        </p:nvSpPr>
        <p:spPr>
          <a:xfrm rot="5400000">
            <a:off x="1276227" y="2521384"/>
            <a:ext cx="432000" cy="360000"/>
          </a:xfrm>
          <a:prstGeom prst="rightArrow">
            <a:avLst>
              <a:gd name="adj1" fmla="val 49627"/>
              <a:gd name="adj2" fmla="val 56576"/>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esquinas redondeadas 32">
            <a:extLst>
              <a:ext uri="{FF2B5EF4-FFF2-40B4-BE49-F238E27FC236}">
                <a16:creationId xmlns:a16="http://schemas.microsoft.com/office/drawing/2014/main" id="{64737666-81E8-9033-DE22-A59D7E235AA7}"/>
              </a:ext>
            </a:extLst>
          </p:cNvPr>
          <p:cNvSpPr/>
          <p:nvPr/>
        </p:nvSpPr>
        <p:spPr>
          <a:xfrm>
            <a:off x="920825" y="1615247"/>
            <a:ext cx="2484000" cy="951955"/>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data (last month)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Sorting test raw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pic>
        <p:nvPicPr>
          <p:cNvPr id="34" name="Gráfico 33" descr="Insignia 1 con relleno sólido">
            <a:extLst>
              <a:ext uri="{FF2B5EF4-FFF2-40B4-BE49-F238E27FC236}">
                <a16:creationId xmlns:a16="http://schemas.microsoft.com/office/drawing/2014/main" id="{722C5301-30BF-14DD-8AA4-C2CE525EE7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1250" y="2887252"/>
            <a:ext cx="496800" cy="496800"/>
          </a:xfrm>
          <a:prstGeom prst="rect">
            <a:avLst/>
          </a:prstGeom>
        </p:spPr>
      </p:pic>
      <p:sp>
        <p:nvSpPr>
          <p:cNvPr id="35" name="Rectángulo: esquinas redondeadas 34">
            <a:extLst>
              <a:ext uri="{FF2B5EF4-FFF2-40B4-BE49-F238E27FC236}">
                <a16:creationId xmlns:a16="http://schemas.microsoft.com/office/drawing/2014/main" id="{169EE559-3544-E362-1133-835570BD3843}"/>
              </a:ext>
            </a:extLst>
          </p:cNvPr>
          <p:cNvSpPr/>
          <p:nvPr/>
        </p:nvSpPr>
        <p:spPr>
          <a:xfrm>
            <a:off x="4071109" y="3470657"/>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36" name="Rectángulo: esquinas redondeadas 35">
            <a:extLst>
              <a:ext uri="{FF2B5EF4-FFF2-40B4-BE49-F238E27FC236}">
                <a16:creationId xmlns:a16="http://schemas.microsoft.com/office/drawing/2014/main" id="{D78356BE-B0A6-7250-E749-314AE5C5AEA7}"/>
              </a:ext>
            </a:extLst>
          </p:cNvPr>
          <p:cNvSpPr/>
          <p:nvPr/>
        </p:nvSpPr>
        <p:spPr>
          <a:xfrm>
            <a:off x="1160986" y="3465332"/>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p>
        </p:txBody>
      </p:sp>
      <p:sp>
        <p:nvSpPr>
          <p:cNvPr id="37" name="Cruz 36">
            <a:extLst>
              <a:ext uri="{FF2B5EF4-FFF2-40B4-BE49-F238E27FC236}">
                <a16:creationId xmlns:a16="http://schemas.microsoft.com/office/drawing/2014/main" id="{0598EAC6-B6E7-6832-C8F2-10F9C33C9872}"/>
              </a:ext>
            </a:extLst>
          </p:cNvPr>
          <p:cNvSpPr/>
          <p:nvPr/>
        </p:nvSpPr>
        <p:spPr>
          <a:xfrm>
            <a:off x="3783488" y="3742424"/>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uadroTexto 37">
            <a:extLst>
              <a:ext uri="{FF2B5EF4-FFF2-40B4-BE49-F238E27FC236}">
                <a16:creationId xmlns:a16="http://schemas.microsoft.com/office/drawing/2014/main" id="{94E2F835-039E-0C61-B9D6-E180570D5BAB}"/>
              </a:ext>
            </a:extLst>
          </p:cNvPr>
          <p:cNvSpPr txBox="1"/>
          <p:nvPr/>
        </p:nvSpPr>
        <p:spPr>
          <a:xfrm>
            <a:off x="831488" y="1216030"/>
            <a:ext cx="5626087"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INPUTS</a:t>
            </a:r>
            <a:endParaRPr lang="es-ES" kern="1200" dirty="0">
              <a:solidFill>
                <a:srgbClr val="D6DF28">
                  <a:lumMod val="75000"/>
                </a:srgbClr>
              </a:solidFill>
              <a:latin typeface="Calibri" panose="020F0502020204030204"/>
            </a:endParaRPr>
          </a:p>
        </p:txBody>
      </p:sp>
    </p:spTree>
    <p:extLst>
      <p:ext uri="{BB962C8B-B14F-4D97-AF65-F5344CB8AC3E}">
        <p14:creationId xmlns:p14="http://schemas.microsoft.com/office/powerpoint/2010/main" val="615471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1F84B-51A8-D1D7-DB5F-529DADA77F7B}"/>
            </a:ext>
          </a:extLst>
        </p:cNvPr>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ABC5AF70-9B6F-A5D0-608C-7EEEB3667F61}"/>
              </a:ext>
            </a:extLst>
          </p:cNvPr>
          <p:cNvSpPr/>
          <p:nvPr/>
        </p:nvSpPr>
        <p:spPr>
          <a:xfrm>
            <a:off x="926497" y="4719617"/>
            <a:ext cx="2484000"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SoH values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Round trip efficiency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Battery unit OK/NOK</a:t>
            </a:r>
          </a:p>
        </p:txBody>
      </p:sp>
      <p:sp>
        <p:nvSpPr>
          <p:cNvPr id="7" name="Flecha: a la derecha 6">
            <a:extLst>
              <a:ext uri="{FF2B5EF4-FFF2-40B4-BE49-F238E27FC236}">
                <a16:creationId xmlns:a16="http://schemas.microsoft.com/office/drawing/2014/main" id="{70C50509-626E-F895-55C2-6887D6AF4006}"/>
              </a:ext>
            </a:extLst>
          </p:cNvPr>
          <p:cNvSpPr/>
          <p:nvPr/>
        </p:nvSpPr>
        <p:spPr>
          <a:xfrm rot="5400000">
            <a:off x="1276227" y="4389673"/>
            <a:ext cx="432000" cy="360000"/>
          </a:xfrm>
          <a:prstGeom prst="rightArrow">
            <a:avLst>
              <a:gd name="adj1" fmla="val 51744"/>
              <a:gd name="adj2" fmla="val 55919"/>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ángulo: esquinas redondeadas 30">
            <a:extLst>
              <a:ext uri="{FF2B5EF4-FFF2-40B4-BE49-F238E27FC236}">
                <a16:creationId xmlns:a16="http://schemas.microsoft.com/office/drawing/2014/main" id="{78B7F318-1D11-B9AB-654D-D63CEB623B55}"/>
              </a:ext>
            </a:extLst>
          </p:cNvPr>
          <p:cNvSpPr/>
          <p:nvPr/>
        </p:nvSpPr>
        <p:spPr>
          <a:xfrm>
            <a:off x="831488" y="2819057"/>
            <a:ext cx="6084000" cy="1688189"/>
          </a:xfrm>
          <a:prstGeom prst="roundRect">
            <a:avLst>
              <a:gd name="adj" fmla="val 15821"/>
            </a:avLst>
          </a:prstGeom>
          <a:solidFill>
            <a:srgbClr val="008153"/>
          </a:solidFill>
          <a:ln w="76200" cap="flat" cmpd="sng" algn="ctr">
            <a:noFill/>
            <a:prstDash val="solid"/>
            <a:miter lim="800000"/>
          </a:ln>
          <a:effectLst/>
        </p:spPr>
        <p:txBody>
          <a:bodyPr lIns="108000" rIns="108000"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 DIAGNOSIS</a:t>
            </a: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47675"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2" name="Flecha: a la derecha 31">
            <a:extLst>
              <a:ext uri="{FF2B5EF4-FFF2-40B4-BE49-F238E27FC236}">
                <a16:creationId xmlns:a16="http://schemas.microsoft.com/office/drawing/2014/main" id="{A8FC8E38-63F3-7AA2-C91C-E19A2083571F}"/>
              </a:ext>
            </a:extLst>
          </p:cNvPr>
          <p:cNvSpPr/>
          <p:nvPr/>
        </p:nvSpPr>
        <p:spPr>
          <a:xfrm rot="5400000">
            <a:off x="1276227" y="2521384"/>
            <a:ext cx="432000" cy="360000"/>
          </a:xfrm>
          <a:prstGeom prst="rightArrow">
            <a:avLst>
              <a:gd name="adj1" fmla="val 49627"/>
              <a:gd name="adj2" fmla="val 56576"/>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esquinas redondeadas 32">
            <a:extLst>
              <a:ext uri="{FF2B5EF4-FFF2-40B4-BE49-F238E27FC236}">
                <a16:creationId xmlns:a16="http://schemas.microsoft.com/office/drawing/2014/main" id="{5A6DADCD-BA25-0F0A-01F0-5918759D26AC}"/>
              </a:ext>
            </a:extLst>
          </p:cNvPr>
          <p:cNvSpPr/>
          <p:nvPr/>
        </p:nvSpPr>
        <p:spPr>
          <a:xfrm>
            <a:off x="920825" y="1615247"/>
            <a:ext cx="2484000" cy="951955"/>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data (last month)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Sorting test raw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pic>
        <p:nvPicPr>
          <p:cNvPr id="34" name="Gráfico 33" descr="Insignia 1 con relleno sólido">
            <a:extLst>
              <a:ext uri="{FF2B5EF4-FFF2-40B4-BE49-F238E27FC236}">
                <a16:creationId xmlns:a16="http://schemas.microsoft.com/office/drawing/2014/main" id="{1EB8A16E-DDF9-F1A8-496F-0FB48613B9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1250" y="2887252"/>
            <a:ext cx="496800" cy="496800"/>
          </a:xfrm>
          <a:prstGeom prst="rect">
            <a:avLst/>
          </a:prstGeom>
        </p:spPr>
      </p:pic>
      <p:sp>
        <p:nvSpPr>
          <p:cNvPr id="35" name="Rectángulo: esquinas redondeadas 34">
            <a:extLst>
              <a:ext uri="{FF2B5EF4-FFF2-40B4-BE49-F238E27FC236}">
                <a16:creationId xmlns:a16="http://schemas.microsoft.com/office/drawing/2014/main" id="{DDC5B36D-4730-9E15-36EC-D88E8BD4CEEE}"/>
              </a:ext>
            </a:extLst>
          </p:cNvPr>
          <p:cNvSpPr/>
          <p:nvPr/>
        </p:nvSpPr>
        <p:spPr>
          <a:xfrm>
            <a:off x="4071109" y="3470657"/>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36" name="Rectángulo: esquinas redondeadas 35">
            <a:extLst>
              <a:ext uri="{FF2B5EF4-FFF2-40B4-BE49-F238E27FC236}">
                <a16:creationId xmlns:a16="http://schemas.microsoft.com/office/drawing/2014/main" id="{BEB3A059-1B7F-5602-3FAE-B00B542D2237}"/>
              </a:ext>
            </a:extLst>
          </p:cNvPr>
          <p:cNvSpPr/>
          <p:nvPr/>
        </p:nvSpPr>
        <p:spPr>
          <a:xfrm>
            <a:off x="1160986" y="3465332"/>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p>
        </p:txBody>
      </p:sp>
      <p:sp>
        <p:nvSpPr>
          <p:cNvPr id="37" name="Cruz 36">
            <a:extLst>
              <a:ext uri="{FF2B5EF4-FFF2-40B4-BE49-F238E27FC236}">
                <a16:creationId xmlns:a16="http://schemas.microsoft.com/office/drawing/2014/main" id="{293941CF-2720-DA35-D762-8212B6DABAAF}"/>
              </a:ext>
            </a:extLst>
          </p:cNvPr>
          <p:cNvSpPr/>
          <p:nvPr/>
        </p:nvSpPr>
        <p:spPr>
          <a:xfrm>
            <a:off x="3783488" y="3742424"/>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ángulo 38">
            <a:extLst>
              <a:ext uri="{FF2B5EF4-FFF2-40B4-BE49-F238E27FC236}">
                <a16:creationId xmlns:a16="http://schemas.microsoft.com/office/drawing/2014/main" id="{7D06B8BF-A3A7-863C-A7C1-E008EF099BE2}"/>
              </a:ext>
            </a:extLst>
          </p:cNvPr>
          <p:cNvSpPr/>
          <p:nvPr/>
        </p:nvSpPr>
        <p:spPr>
          <a:xfrm>
            <a:off x="662853" y="1216030"/>
            <a:ext cx="11097025" cy="4818654"/>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esquinas redondeadas 3">
            <a:extLst>
              <a:ext uri="{FF2B5EF4-FFF2-40B4-BE49-F238E27FC236}">
                <a16:creationId xmlns:a16="http://schemas.microsoft.com/office/drawing/2014/main" id="{71B0AAA1-FB8D-1EA9-3F71-E1E844AA0458}"/>
              </a:ext>
            </a:extLst>
          </p:cNvPr>
          <p:cNvSpPr/>
          <p:nvPr/>
        </p:nvSpPr>
        <p:spPr>
          <a:xfrm>
            <a:off x="831488" y="4647617"/>
            <a:ext cx="6084000" cy="1044000"/>
          </a:xfrm>
          <a:prstGeom prst="roundRect">
            <a:avLst>
              <a:gd name="adj" fmla="val 16580"/>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E78E26D1-EE63-D5E6-F51B-D4C9FBEA4CF6}"/>
              </a:ext>
            </a:extLst>
          </p:cNvPr>
          <p:cNvSpPr/>
          <p:nvPr/>
        </p:nvSpPr>
        <p:spPr>
          <a:xfrm>
            <a:off x="832737" y="1531817"/>
            <a:ext cx="6084000" cy="1116000"/>
          </a:xfrm>
          <a:prstGeom prst="roundRect">
            <a:avLst>
              <a:gd name="adj" fmla="val 14734"/>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esquinas redondeadas 5">
            <a:extLst>
              <a:ext uri="{FF2B5EF4-FFF2-40B4-BE49-F238E27FC236}">
                <a16:creationId xmlns:a16="http://schemas.microsoft.com/office/drawing/2014/main" id="{6C49E78A-0067-0448-9023-7FBB0E429373}"/>
              </a:ext>
            </a:extLst>
          </p:cNvPr>
          <p:cNvSpPr/>
          <p:nvPr/>
        </p:nvSpPr>
        <p:spPr>
          <a:xfrm>
            <a:off x="3810600" y="4719617"/>
            <a:ext cx="3031618"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BESS energy and power ranges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XSXP 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lifespan and cost</a:t>
            </a:r>
          </a:p>
        </p:txBody>
      </p:sp>
      <p:sp>
        <p:nvSpPr>
          <p:cNvPr id="11" name="Rectángulo: esquinas redondeadas 10">
            <a:extLst>
              <a:ext uri="{FF2B5EF4-FFF2-40B4-BE49-F238E27FC236}">
                <a16:creationId xmlns:a16="http://schemas.microsoft.com/office/drawing/2014/main" id="{2FA9A6A8-60F6-ECF0-E083-4D930107DB46}"/>
              </a:ext>
            </a:extLst>
          </p:cNvPr>
          <p:cNvSpPr/>
          <p:nvPr/>
        </p:nvSpPr>
        <p:spPr>
          <a:xfrm>
            <a:off x="7092152" y="1480979"/>
            <a:ext cx="4436995" cy="4378659"/>
          </a:xfrm>
          <a:prstGeom prst="roundRect">
            <a:avLst>
              <a:gd name="adj" fmla="val 8615"/>
            </a:avLst>
          </a:prstGeom>
          <a:solidFill>
            <a:srgbClr val="008153"/>
          </a:solidFill>
          <a:ln w="76200" cap="flat" cmpd="sng" algn="ctr">
            <a:solidFill>
              <a:schemeClr val="accent2"/>
            </a:solidFill>
            <a:prstDash val="solid"/>
            <a:miter lim="800000"/>
          </a:ln>
          <a:effectLst/>
        </p:spPr>
        <p:txBody>
          <a:bodyPr lIns="144000" rIns="144000" rtlCol="0" anchor="ctr"/>
          <a:lstStyle/>
          <a:p>
            <a:pPr marL="361950" marR="0" lvl="0" indent="0" algn="ctr" defTabSz="91440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SIZING for 2</a:t>
            </a:r>
            <a:r>
              <a:rPr kumimoji="0" lang="en-GB" sz="20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nd</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life</a:t>
            </a: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Rectángulo: esquinas redondeadas 12">
            <a:extLst>
              <a:ext uri="{FF2B5EF4-FFF2-40B4-BE49-F238E27FC236}">
                <a16:creationId xmlns:a16="http://schemas.microsoft.com/office/drawing/2014/main" id="{1EF7F037-9A65-9153-3C71-21F0B748BD88}"/>
              </a:ext>
            </a:extLst>
          </p:cNvPr>
          <p:cNvSpPr/>
          <p:nvPr/>
        </p:nvSpPr>
        <p:spPr>
          <a:xfrm>
            <a:off x="7334174" y="4515590"/>
            <a:ext cx="2158939" cy="966914"/>
          </a:xfrm>
          <a:prstGeom prst="roundRect">
            <a:avLst>
              <a:gd name="adj" fmla="val 16069"/>
            </a:avLst>
          </a:prstGeom>
          <a:solidFill>
            <a:sysClr val="window" lastClr="FFFFFF">
              <a:alpha val="95000"/>
            </a:sysClr>
          </a:solidFill>
          <a:ln w="19050" cap="flat" cmpd="sng" algn="ctr">
            <a:solidFill>
              <a:srgbClr val="F4BB3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Economic analysis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System &amp; operation costs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Lifespan expectancy</a:t>
            </a:r>
          </a:p>
        </p:txBody>
      </p:sp>
      <p:sp>
        <p:nvSpPr>
          <p:cNvPr id="14" name="Rectángulo: esquinas redondeadas 13">
            <a:extLst>
              <a:ext uri="{FF2B5EF4-FFF2-40B4-BE49-F238E27FC236}">
                <a16:creationId xmlns:a16="http://schemas.microsoft.com/office/drawing/2014/main" id="{1E0F08D2-B288-9C1E-0A64-D5A8C936AFFD}"/>
              </a:ext>
            </a:extLst>
          </p:cNvPr>
          <p:cNvSpPr/>
          <p:nvPr/>
        </p:nvSpPr>
        <p:spPr>
          <a:xfrm>
            <a:off x="9794500" y="3465332"/>
            <a:ext cx="1608226" cy="684103"/>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life application results accepted?</a:t>
            </a:r>
          </a:p>
        </p:txBody>
      </p:sp>
      <p:cxnSp>
        <p:nvCxnSpPr>
          <p:cNvPr id="15" name="Conector: curvado 14">
            <a:extLst>
              <a:ext uri="{FF2B5EF4-FFF2-40B4-BE49-F238E27FC236}">
                <a16:creationId xmlns:a16="http://schemas.microsoft.com/office/drawing/2014/main" id="{65C28E04-565E-9B20-A951-EA2CBD96EB3F}"/>
              </a:ext>
            </a:extLst>
          </p:cNvPr>
          <p:cNvCxnSpPr>
            <a:cxnSpLocks/>
            <a:stCxn id="14" idx="0"/>
            <a:endCxn id="23" idx="3"/>
          </p:cNvCxnSpPr>
          <p:nvPr/>
        </p:nvCxnSpPr>
        <p:spPr>
          <a:xfrm rot="16200000" flipV="1">
            <a:off x="9631724" y="2498442"/>
            <a:ext cx="839340" cy="1094439"/>
          </a:xfrm>
          <a:prstGeom prst="curvedConnector2">
            <a:avLst/>
          </a:prstGeom>
          <a:noFill/>
          <a:ln w="57150" cap="flat" cmpd="sng" algn="ctr">
            <a:solidFill>
              <a:srgbClr val="D6DF28"/>
            </a:solidFill>
            <a:prstDash val="solid"/>
            <a:miter lim="800000"/>
            <a:tailEnd type="triangle"/>
          </a:ln>
          <a:effectLst/>
        </p:spPr>
      </p:cxnSp>
      <p:cxnSp>
        <p:nvCxnSpPr>
          <p:cNvPr id="16" name="Conector: curvado 15">
            <a:extLst>
              <a:ext uri="{FF2B5EF4-FFF2-40B4-BE49-F238E27FC236}">
                <a16:creationId xmlns:a16="http://schemas.microsoft.com/office/drawing/2014/main" id="{4EE8081D-D62A-505C-D940-2D43BF251984}"/>
              </a:ext>
            </a:extLst>
          </p:cNvPr>
          <p:cNvCxnSpPr>
            <a:cxnSpLocks/>
            <a:stCxn id="14" idx="2"/>
            <a:endCxn id="13" idx="3"/>
          </p:cNvCxnSpPr>
          <p:nvPr/>
        </p:nvCxnSpPr>
        <p:spPr>
          <a:xfrm rot="5400000">
            <a:off x="9621057" y="4021491"/>
            <a:ext cx="849612" cy="1105500"/>
          </a:xfrm>
          <a:prstGeom prst="curvedConnector2">
            <a:avLst/>
          </a:prstGeom>
          <a:noFill/>
          <a:ln w="57150" cap="flat" cmpd="sng" algn="ctr">
            <a:solidFill>
              <a:srgbClr val="D6DF28"/>
            </a:solidFill>
            <a:prstDash val="solid"/>
            <a:miter lim="800000"/>
            <a:tailEnd type="triangle"/>
          </a:ln>
          <a:effectLst/>
        </p:spPr>
      </p:cxnSp>
      <p:sp>
        <p:nvSpPr>
          <p:cNvPr id="17" name="Flecha: a la derecha 16">
            <a:extLst>
              <a:ext uri="{FF2B5EF4-FFF2-40B4-BE49-F238E27FC236}">
                <a16:creationId xmlns:a16="http://schemas.microsoft.com/office/drawing/2014/main" id="{99FB941E-E62D-4AFC-0597-75353BC5CA62}"/>
              </a:ext>
            </a:extLst>
          </p:cNvPr>
          <p:cNvSpPr/>
          <p:nvPr/>
        </p:nvSpPr>
        <p:spPr>
          <a:xfrm>
            <a:off x="9494015" y="3641440"/>
            <a:ext cx="368430" cy="329184"/>
          </a:xfrm>
          <a:prstGeom prst="rightArrow">
            <a:avLst>
              <a:gd name="adj1" fmla="val 42219"/>
              <a:gd name="adj2" fmla="val 50000"/>
            </a:avLst>
          </a:prstGeom>
          <a:solidFill>
            <a:srgbClr val="D6DF28"/>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23242859-E676-314E-3889-A64EBFC76D44}"/>
              </a:ext>
            </a:extLst>
          </p:cNvPr>
          <p:cNvSpPr txBox="1"/>
          <p:nvPr/>
        </p:nvSpPr>
        <p:spPr>
          <a:xfrm>
            <a:off x="10218261" y="4793034"/>
            <a:ext cx="459998"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Yes</a:t>
            </a:r>
          </a:p>
        </p:txBody>
      </p:sp>
      <p:sp>
        <p:nvSpPr>
          <p:cNvPr id="20" name="Flecha: a la derecha 19">
            <a:extLst>
              <a:ext uri="{FF2B5EF4-FFF2-40B4-BE49-F238E27FC236}">
                <a16:creationId xmlns:a16="http://schemas.microsoft.com/office/drawing/2014/main" id="{68682560-B8D4-9F43-1542-4A0733E99AA9}"/>
              </a:ext>
            </a:extLst>
          </p:cNvPr>
          <p:cNvSpPr/>
          <p:nvPr/>
        </p:nvSpPr>
        <p:spPr>
          <a:xfrm>
            <a:off x="6790765" y="1953591"/>
            <a:ext cx="386230" cy="39600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20">
            <a:extLst>
              <a:ext uri="{FF2B5EF4-FFF2-40B4-BE49-F238E27FC236}">
                <a16:creationId xmlns:a16="http://schemas.microsoft.com/office/drawing/2014/main" id="{8F7DA1FA-3782-2FEB-284B-9D7D2A456E0D}"/>
              </a:ext>
            </a:extLst>
          </p:cNvPr>
          <p:cNvSpPr/>
          <p:nvPr/>
        </p:nvSpPr>
        <p:spPr>
          <a:xfrm>
            <a:off x="7334175" y="3315895"/>
            <a:ext cx="2158938" cy="966914"/>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Technical Validation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Operational limits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(V, I, FECs, EoL)</a:t>
            </a:r>
          </a:p>
        </p:txBody>
      </p:sp>
      <p:sp>
        <p:nvSpPr>
          <p:cNvPr id="22" name="Flecha: a la derecha 21">
            <a:extLst>
              <a:ext uri="{FF2B5EF4-FFF2-40B4-BE49-F238E27FC236}">
                <a16:creationId xmlns:a16="http://schemas.microsoft.com/office/drawing/2014/main" id="{DF6F9A05-707E-A0E4-E1DA-ADDE71D2234C}"/>
              </a:ext>
            </a:extLst>
          </p:cNvPr>
          <p:cNvSpPr/>
          <p:nvPr/>
        </p:nvSpPr>
        <p:spPr>
          <a:xfrm rot="5400000">
            <a:off x="8213872" y="3067425"/>
            <a:ext cx="364255" cy="329184"/>
          </a:xfrm>
          <a:prstGeom prst="rightArrow">
            <a:avLst>
              <a:gd name="adj1" fmla="val 42219"/>
              <a:gd name="adj2" fmla="val 50000"/>
            </a:avLst>
          </a:prstGeom>
          <a:solidFill>
            <a:srgbClr val="5ED05A"/>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esquinas redondeadas 22">
            <a:extLst>
              <a:ext uri="{FF2B5EF4-FFF2-40B4-BE49-F238E27FC236}">
                <a16:creationId xmlns:a16="http://schemas.microsoft.com/office/drawing/2014/main" id="{7F44DA56-C55F-1B45-075A-99E7535CB8D8}"/>
              </a:ext>
            </a:extLst>
          </p:cNvPr>
          <p:cNvSpPr/>
          <p:nvPr/>
        </p:nvSpPr>
        <p:spPr>
          <a:xfrm>
            <a:off x="7344389" y="2202097"/>
            <a:ext cx="2159785" cy="847790"/>
          </a:xfrm>
          <a:prstGeom prst="roundRect">
            <a:avLst>
              <a:gd name="adj" fmla="val 16069"/>
            </a:avLst>
          </a:prstGeom>
          <a:solidFill>
            <a:sysClr val="window" lastClr="FFFFFF">
              <a:alpha val="95000"/>
            </a:sysClr>
          </a:solidFill>
          <a:ln w="19050" cap="flat" cmpd="sng" algn="ctr">
            <a:solidFill>
              <a:srgbClr val="5ED05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Initial sizing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Power &amp; Energy requirements </a:t>
            </a:r>
          </a:p>
        </p:txBody>
      </p:sp>
      <p:sp>
        <p:nvSpPr>
          <p:cNvPr id="24" name="Rectángulo: esquinas redondeadas 23">
            <a:extLst>
              <a:ext uri="{FF2B5EF4-FFF2-40B4-BE49-F238E27FC236}">
                <a16:creationId xmlns:a16="http://schemas.microsoft.com/office/drawing/2014/main" id="{5FD93487-193C-6CA9-4140-37397A03EE13}"/>
              </a:ext>
            </a:extLst>
          </p:cNvPr>
          <p:cNvSpPr/>
          <p:nvPr/>
        </p:nvSpPr>
        <p:spPr>
          <a:xfrm>
            <a:off x="3804818" y="1615247"/>
            <a:ext cx="3031618" cy="972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application requirements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Available units &amp; diagnosed SoH/round-trip efficiency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sp>
        <p:nvSpPr>
          <p:cNvPr id="25" name="Rectángulo: esquinas redondeadas 24">
            <a:extLst>
              <a:ext uri="{FF2B5EF4-FFF2-40B4-BE49-F238E27FC236}">
                <a16:creationId xmlns:a16="http://schemas.microsoft.com/office/drawing/2014/main" id="{E5BF6F81-6358-67CE-A40F-D88CCA3B8EAE}"/>
              </a:ext>
            </a:extLst>
          </p:cNvPr>
          <p:cNvSpPr/>
          <p:nvPr/>
        </p:nvSpPr>
        <p:spPr>
          <a:xfrm>
            <a:off x="3992299" y="1891020"/>
            <a:ext cx="2664000" cy="432000"/>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6" name="Conector: curvado 25">
            <a:extLst>
              <a:ext uri="{FF2B5EF4-FFF2-40B4-BE49-F238E27FC236}">
                <a16:creationId xmlns:a16="http://schemas.microsoft.com/office/drawing/2014/main" id="{86085147-5BF5-61FD-F41C-AF70BC0E4454}"/>
              </a:ext>
            </a:extLst>
          </p:cNvPr>
          <p:cNvCxnSpPr>
            <a:cxnSpLocks/>
            <a:stCxn id="27" idx="3"/>
            <a:endCxn id="25" idx="1"/>
          </p:cNvCxnSpPr>
          <p:nvPr/>
        </p:nvCxnSpPr>
        <p:spPr>
          <a:xfrm flipV="1">
            <a:off x="3243065" y="2107020"/>
            <a:ext cx="749234" cy="2930140"/>
          </a:xfrm>
          <a:prstGeom prst="curvedConnector3">
            <a:avLst>
              <a:gd name="adj1" fmla="val 50000"/>
            </a:avLst>
          </a:prstGeom>
          <a:noFill/>
          <a:ln w="12700" cap="flat" cmpd="sng" algn="ctr">
            <a:solidFill>
              <a:srgbClr val="F4BB39"/>
            </a:solidFill>
            <a:prstDash val="sysDash"/>
            <a:miter lim="800000"/>
            <a:tailEnd type="triangle"/>
          </a:ln>
          <a:effectLst/>
        </p:spPr>
      </p:cxnSp>
      <p:sp>
        <p:nvSpPr>
          <p:cNvPr id="27" name="Rectángulo: esquinas redondeadas 26">
            <a:extLst>
              <a:ext uri="{FF2B5EF4-FFF2-40B4-BE49-F238E27FC236}">
                <a16:creationId xmlns:a16="http://schemas.microsoft.com/office/drawing/2014/main" id="{B63677C4-D109-39E3-6886-BAE18E8FEB62}"/>
              </a:ext>
            </a:extLst>
          </p:cNvPr>
          <p:cNvSpPr/>
          <p:nvPr/>
        </p:nvSpPr>
        <p:spPr>
          <a:xfrm>
            <a:off x="1083065" y="4813227"/>
            <a:ext cx="2160000" cy="447865"/>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8" name="Gráfico 27" descr="Insignia 1 con relleno sólido">
            <a:extLst>
              <a:ext uri="{FF2B5EF4-FFF2-40B4-BE49-F238E27FC236}">
                <a16:creationId xmlns:a16="http://schemas.microsoft.com/office/drawing/2014/main" id="{5DAF668C-1EC1-5ECA-664D-8DD4A1CC2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5686" y="2228260"/>
            <a:ext cx="324000" cy="324000"/>
          </a:xfrm>
          <a:prstGeom prst="rect">
            <a:avLst/>
          </a:prstGeom>
        </p:spPr>
      </p:pic>
      <p:pic>
        <p:nvPicPr>
          <p:cNvPr id="29" name="Gráfico 28" descr="Insignia con relleno sólido">
            <a:extLst>
              <a:ext uri="{FF2B5EF4-FFF2-40B4-BE49-F238E27FC236}">
                <a16:creationId xmlns:a16="http://schemas.microsoft.com/office/drawing/2014/main" id="{25BC3B6B-10B5-DAB1-E4B5-4D12FE1949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686" y="3363820"/>
            <a:ext cx="324000" cy="324000"/>
          </a:xfrm>
          <a:prstGeom prst="rect">
            <a:avLst/>
          </a:prstGeom>
        </p:spPr>
      </p:pic>
      <p:pic>
        <p:nvPicPr>
          <p:cNvPr id="30" name="Gráfico 29" descr="Insignia 3 con relleno sólido">
            <a:extLst>
              <a:ext uri="{FF2B5EF4-FFF2-40B4-BE49-F238E27FC236}">
                <a16:creationId xmlns:a16="http://schemas.microsoft.com/office/drawing/2014/main" id="{E8C420AB-603C-26BC-0760-28662904C4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5686" y="4574241"/>
            <a:ext cx="324000" cy="324000"/>
          </a:xfrm>
          <a:prstGeom prst="rect">
            <a:avLst/>
          </a:prstGeom>
        </p:spPr>
      </p:pic>
      <p:sp>
        <p:nvSpPr>
          <p:cNvPr id="2" name="Título 1">
            <a:extLst>
              <a:ext uri="{FF2B5EF4-FFF2-40B4-BE49-F238E27FC236}">
                <a16:creationId xmlns:a16="http://schemas.microsoft.com/office/drawing/2014/main" id="{3504FFCC-528F-6C11-AC66-7A4CD816453B}"/>
              </a:ext>
            </a:extLst>
          </p:cNvPr>
          <p:cNvSpPr>
            <a:spLocks noGrp="1"/>
          </p:cNvSpPr>
          <p:nvPr>
            <p:ph type="title"/>
          </p:nvPr>
        </p:nvSpPr>
        <p:spPr/>
        <p:txBody>
          <a:bodyPr/>
          <a:lstStyle/>
          <a:p>
            <a:r>
              <a:rPr lang="es-ES" b="1" dirty="0"/>
              <a:t>Diagnosis-</a:t>
            </a:r>
            <a:r>
              <a:rPr lang="es-ES" b="1" dirty="0" err="1"/>
              <a:t>Sizing</a:t>
            </a:r>
            <a:r>
              <a:rPr lang="es-ES" b="1" dirty="0"/>
              <a:t> Tool: </a:t>
            </a:r>
            <a:r>
              <a:rPr lang="es-ES" dirty="0" err="1">
                <a:solidFill>
                  <a:schemeClr val="accent2">
                    <a:lumMod val="75000"/>
                  </a:schemeClr>
                </a:solidFill>
              </a:rPr>
              <a:t>Sizing</a:t>
            </a:r>
            <a:r>
              <a:rPr lang="es-ES" dirty="0">
                <a:solidFill>
                  <a:schemeClr val="accent2">
                    <a:lumMod val="75000"/>
                  </a:schemeClr>
                </a:solidFill>
              </a:rPr>
              <a:t> </a:t>
            </a:r>
            <a:r>
              <a:rPr lang="es-ES" dirty="0" err="1">
                <a:solidFill>
                  <a:schemeClr val="accent2">
                    <a:lumMod val="75000"/>
                  </a:schemeClr>
                </a:solidFill>
              </a:rPr>
              <a:t>for</a:t>
            </a:r>
            <a:r>
              <a:rPr lang="es-ES" dirty="0">
                <a:solidFill>
                  <a:schemeClr val="accent2">
                    <a:lumMod val="75000"/>
                  </a:schemeClr>
                </a:solidFill>
              </a:rPr>
              <a:t> 2nd </a:t>
            </a:r>
            <a:r>
              <a:rPr lang="es-ES" dirty="0" err="1">
                <a:solidFill>
                  <a:schemeClr val="accent2">
                    <a:lumMod val="75000"/>
                  </a:schemeClr>
                </a:solidFill>
              </a:rPr>
              <a:t>life</a:t>
            </a:r>
            <a:endParaRPr lang="es-ES" dirty="0">
              <a:solidFill>
                <a:schemeClr val="accent2">
                  <a:lumMod val="75000"/>
                </a:schemeClr>
              </a:solidFill>
            </a:endParaRPr>
          </a:p>
        </p:txBody>
      </p:sp>
      <p:sp>
        <p:nvSpPr>
          <p:cNvPr id="3" name="Marcador de número de diapositiva 2">
            <a:extLst>
              <a:ext uri="{FF2B5EF4-FFF2-40B4-BE49-F238E27FC236}">
                <a16:creationId xmlns:a16="http://schemas.microsoft.com/office/drawing/2014/main" id="{5961361F-6B13-1CD7-57C7-52CDE2B78C68}"/>
              </a:ext>
            </a:extLst>
          </p:cNvPr>
          <p:cNvSpPr>
            <a:spLocks noGrp="1"/>
          </p:cNvSpPr>
          <p:nvPr>
            <p:ph type="sldNum" sz="quarter" idx="4"/>
          </p:nvPr>
        </p:nvSpPr>
        <p:spPr/>
        <p:txBody>
          <a:bodyPr/>
          <a:lstStyle/>
          <a:p>
            <a:fld id="{BD625386-AFFF-46B9-8E1E-B918EEDD2907}" type="slidenum">
              <a:rPr lang="en-US" smtClean="0"/>
              <a:t>12</a:t>
            </a:fld>
            <a:endParaRPr lang="en-US" dirty="0"/>
          </a:p>
        </p:txBody>
      </p:sp>
      <p:sp>
        <p:nvSpPr>
          <p:cNvPr id="9" name="CuadroTexto 8">
            <a:extLst>
              <a:ext uri="{FF2B5EF4-FFF2-40B4-BE49-F238E27FC236}">
                <a16:creationId xmlns:a16="http://schemas.microsoft.com/office/drawing/2014/main" id="{E0D0944D-3B8A-844F-A2A7-51BB56F1796B}"/>
              </a:ext>
            </a:extLst>
          </p:cNvPr>
          <p:cNvSpPr txBox="1"/>
          <p:nvPr/>
        </p:nvSpPr>
        <p:spPr>
          <a:xfrm>
            <a:off x="831489" y="5665352"/>
            <a:ext cx="5626086"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OUTPUTS</a:t>
            </a:r>
            <a:endParaRPr lang="es-ES" kern="1200" dirty="0">
              <a:solidFill>
                <a:srgbClr val="D6DF28">
                  <a:lumMod val="75000"/>
                </a:srgbClr>
              </a:solidFill>
              <a:latin typeface="Calibri" panose="020F0502020204030204"/>
            </a:endParaRPr>
          </a:p>
        </p:txBody>
      </p:sp>
      <p:pic>
        <p:nvPicPr>
          <p:cNvPr id="12" name="Gráfico 11" descr="Insignia con relleno sólido">
            <a:extLst>
              <a:ext uri="{FF2B5EF4-FFF2-40B4-BE49-F238E27FC236}">
                <a16:creationId xmlns:a16="http://schemas.microsoft.com/office/drawing/2014/main" id="{F9147384-9A72-A08C-B4FA-63BDB9D043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6218" y="1597942"/>
            <a:ext cx="468000" cy="468000"/>
          </a:xfrm>
          <a:prstGeom prst="rect">
            <a:avLst/>
          </a:prstGeom>
        </p:spPr>
      </p:pic>
      <p:sp>
        <p:nvSpPr>
          <p:cNvPr id="18" name="CuadroTexto 17">
            <a:extLst>
              <a:ext uri="{FF2B5EF4-FFF2-40B4-BE49-F238E27FC236}">
                <a16:creationId xmlns:a16="http://schemas.microsoft.com/office/drawing/2014/main" id="{146F8CB8-C2CC-668E-1BFD-AF9AD3015CF6}"/>
              </a:ext>
            </a:extLst>
          </p:cNvPr>
          <p:cNvSpPr txBox="1"/>
          <p:nvPr/>
        </p:nvSpPr>
        <p:spPr>
          <a:xfrm>
            <a:off x="10233297" y="2567202"/>
            <a:ext cx="429926"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No</a:t>
            </a:r>
          </a:p>
        </p:txBody>
      </p:sp>
      <p:sp>
        <p:nvSpPr>
          <p:cNvPr id="38" name="CuadroTexto 37">
            <a:extLst>
              <a:ext uri="{FF2B5EF4-FFF2-40B4-BE49-F238E27FC236}">
                <a16:creationId xmlns:a16="http://schemas.microsoft.com/office/drawing/2014/main" id="{3CD7F615-A7E4-50D0-00C7-4795686B83CE}"/>
              </a:ext>
            </a:extLst>
          </p:cNvPr>
          <p:cNvSpPr txBox="1"/>
          <p:nvPr/>
        </p:nvSpPr>
        <p:spPr>
          <a:xfrm>
            <a:off x="831488" y="1216030"/>
            <a:ext cx="5626087"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INPUTS</a:t>
            </a:r>
            <a:endParaRPr lang="es-ES" kern="1200" dirty="0">
              <a:solidFill>
                <a:srgbClr val="D6DF28">
                  <a:lumMod val="75000"/>
                </a:srgbClr>
              </a:solidFill>
              <a:latin typeface="Calibri" panose="020F0502020204030204"/>
            </a:endParaRPr>
          </a:p>
        </p:txBody>
      </p:sp>
      <p:sp>
        <p:nvSpPr>
          <p:cNvPr id="10" name="Flecha: a la derecha 9">
            <a:extLst>
              <a:ext uri="{FF2B5EF4-FFF2-40B4-BE49-F238E27FC236}">
                <a16:creationId xmlns:a16="http://schemas.microsoft.com/office/drawing/2014/main" id="{5E964B89-20B1-1A96-3D87-34B4F306A928}"/>
              </a:ext>
            </a:extLst>
          </p:cNvPr>
          <p:cNvSpPr/>
          <p:nvPr/>
        </p:nvSpPr>
        <p:spPr>
          <a:xfrm rot="10800000">
            <a:off x="6779739" y="5030703"/>
            <a:ext cx="386230" cy="396000"/>
          </a:xfrm>
          <a:prstGeom prst="rightArrow">
            <a:avLst>
              <a:gd name="adj1" fmla="val 42219"/>
              <a:gd name="adj2" fmla="val 50000"/>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ángulo 56">
            <a:extLst>
              <a:ext uri="{FF2B5EF4-FFF2-40B4-BE49-F238E27FC236}">
                <a16:creationId xmlns:a16="http://schemas.microsoft.com/office/drawing/2014/main" id="{667E7AAE-5594-14E6-67BA-9D1C5EC32D8D}"/>
              </a:ext>
            </a:extLst>
          </p:cNvPr>
          <p:cNvSpPr/>
          <p:nvPr/>
        </p:nvSpPr>
        <p:spPr>
          <a:xfrm>
            <a:off x="7129780" y="5056810"/>
            <a:ext cx="112542" cy="3202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364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a 58">
            <a:extLst>
              <a:ext uri="{FF2B5EF4-FFF2-40B4-BE49-F238E27FC236}">
                <a16:creationId xmlns:a16="http://schemas.microsoft.com/office/drawing/2014/main" id="{E3308FEE-14D2-8AAC-4CAC-B717BA314749}"/>
              </a:ext>
            </a:extLst>
          </p:cNvPr>
          <p:cNvGraphicFramePr>
            <a:graphicFrameLocks noGrp="1"/>
          </p:cNvGraphicFramePr>
          <p:nvPr>
            <p:extLst>
              <p:ext uri="{D42A27DB-BD31-4B8C-83A1-F6EECF244321}">
                <p14:modId xmlns:p14="http://schemas.microsoft.com/office/powerpoint/2010/main" val="149748925"/>
              </p:ext>
            </p:extLst>
          </p:nvPr>
        </p:nvGraphicFramePr>
        <p:xfrm>
          <a:off x="3600110" y="5696071"/>
          <a:ext cx="6025954" cy="900000"/>
        </p:xfrm>
        <a:graphic>
          <a:graphicData uri="http://schemas.openxmlformats.org/drawingml/2006/table">
            <a:tbl>
              <a:tblPr firstRow="1" firstCol="1" bandRow="1">
                <a:tableStyleId>{5C22544A-7EE6-4342-B048-85BDC9FD1C3A}</a:tableStyleId>
              </a:tblPr>
              <a:tblGrid>
                <a:gridCol w="1200490">
                  <a:extLst>
                    <a:ext uri="{9D8B030D-6E8A-4147-A177-3AD203B41FA5}">
                      <a16:colId xmlns:a16="http://schemas.microsoft.com/office/drawing/2014/main" val="2345126854"/>
                    </a:ext>
                  </a:extLst>
                </a:gridCol>
                <a:gridCol w="1524000">
                  <a:extLst>
                    <a:ext uri="{9D8B030D-6E8A-4147-A177-3AD203B41FA5}">
                      <a16:colId xmlns:a16="http://schemas.microsoft.com/office/drawing/2014/main" val="1730175321"/>
                    </a:ext>
                  </a:extLst>
                </a:gridCol>
                <a:gridCol w="1727200">
                  <a:extLst>
                    <a:ext uri="{9D8B030D-6E8A-4147-A177-3AD203B41FA5}">
                      <a16:colId xmlns:a16="http://schemas.microsoft.com/office/drawing/2014/main" val="320685255"/>
                    </a:ext>
                  </a:extLst>
                </a:gridCol>
                <a:gridCol w="1574264">
                  <a:extLst>
                    <a:ext uri="{9D8B030D-6E8A-4147-A177-3AD203B41FA5}">
                      <a16:colId xmlns:a16="http://schemas.microsoft.com/office/drawing/2014/main" val="4281985227"/>
                    </a:ext>
                  </a:extLst>
                </a:gridCol>
              </a:tblGrid>
              <a:tr h="900000">
                <a:tc>
                  <a:txBody>
                    <a:bodyPr/>
                    <a:lstStyle/>
                    <a:p>
                      <a:pPr algn="ctr">
                        <a:lnSpc>
                          <a:spcPct val="90000"/>
                        </a:lnSpc>
                        <a:spcBef>
                          <a:spcPts val="300"/>
                        </a:spcBef>
                        <a:spcAft>
                          <a:spcPts val="300"/>
                        </a:spcAft>
                        <a:buNone/>
                      </a:pPr>
                      <a:r>
                        <a:rPr lang="es-ES" sz="1400" dirty="0" err="1">
                          <a:solidFill>
                            <a:schemeClr val="tx1"/>
                          </a:solidFill>
                          <a:effectLst/>
                        </a:rPr>
                        <a:t>Power</a:t>
                      </a:r>
                      <a:endParaRPr lang="es-ES" sz="1400" dirty="0">
                        <a:solidFill>
                          <a:schemeClr val="tx1"/>
                        </a:solidFill>
                        <a:effectLst/>
                      </a:endParaRPr>
                    </a:p>
                    <a:p>
                      <a:pPr algn="ctr">
                        <a:lnSpc>
                          <a:spcPct val="90000"/>
                        </a:lnSpc>
                        <a:spcBef>
                          <a:spcPts val="300"/>
                        </a:spcBef>
                        <a:spcAft>
                          <a:spcPts val="300"/>
                        </a:spcAft>
                        <a:buNone/>
                      </a:pPr>
                      <a:r>
                        <a:rPr lang="es-ES" sz="1400" b="0" dirty="0">
                          <a:solidFill>
                            <a:schemeClr val="tx1"/>
                          </a:solidFill>
                          <a:effectLst/>
                        </a:rPr>
                        <a:t>43.26 kW</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0000"/>
                        </a:lnSpc>
                        <a:spcBef>
                          <a:spcPts val="300"/>
                        </a:spcBef>
                        <a:spcAft>
                          <a:spcPts val="300"/>
                        </a:spcAft>
                        <a:buNone/>
                      </a:pPr>
                      <a:r>
                        <a:rPr lang="es-ES" sz="1400" dirty="0">
                          <a:solidFill>
                            <a:schemeClr val="tx1"/>
                          </a:solidFill>
                          <a:effectLst/>
                        </a:rPr>
                        <a:t>Energy</a:t>
                      </a:r>
                    </a:p>
                    <a:p>
                      <a:pPr algn="ctr">
                        <a:lnSpc>
                          <a:spcPct val="90000"/>
                        </a:lnSpc>
                        <a:spcBef>
                          <a:spcPts val="300"/>
                        </a:spcBef>
                        <a:spcAft>
                          <a:spcPts val="600"/>
                        </a:spcAft>
                        <a:buNone/>
                      </a:pPr>
                      <a:r>
                        <a:rPr lang="es-ES" sz="1400" b="0" dirty="0">
                          <a:solidFill>
                            <a:schemeClr val="tx1"/>
                          </a:solidFill>
                          <a:effectLst/>
                        </a:rPr>
                        <a:t>196 kWh</a:t>
                      </a:r>
                      <a:br>
                        <a:rPr lang="es-ES" sz="1400" b="0" dirty="0">
                          <a:solidFill>
                            <a:schemeClr val="tx1"/>
                          </a:solidFill>
                          <a:effectLst/>
                        </a:rPr>
                      </a:br>
                      <a:r>
                        <a:rPr lang="es-ES" sz="1400" b="0" dirty="0">
                          <a:solidFill>
                            <a:schemeClr val="tx1"/>
                          </a:solidFill>
                          <a:effectLst/>
                        </a:rPr>
                        <a:t>(</a:t>
                      </a:r>
                      <a:r>
                        <a:rPr lang="es-ES" sz="1400" b="0" dirty="0" err="1">
                          <a:solidFill>
                            <a:schemeClr val="tx1"/>
                          </a:solidFill>
                          <a:effectLst/>
                        </a:rPr>
                        <a:t>Daily</a:t>
                      </a:r>
                      <a:r>
                        <a:rPr lang="es-ES" sz="1400" b="0" dirty="0">
                          <a:solidFill>
                            <a:schemeClr val="tx1"/>
                          </a:solidFill>
                          <a:effectLst/>
                        </a:rPr>
                        <a:t> </a:t>
                      </a:r>
                      <a:r>
                        <a:rPr lang="es-ES" sz="1400" b="0" dirty="0" err="1">
                          <a:solidFill>
                            <a:schemeClr val="tx1"/>
                          </a:solidFill>
                          <a:effectLst/>
                        </a:rPr>
                        <a:t>excess</a:t>
                      </a:r>
                      <a:r>
                        <a:rPr lang="es-ES" sz="1400" b="0" dirty="0">
                          <a:solidFill>
                            <a:schemeClr val="tx1"/>
                          </a:solidFill>
                          <a:effectLst/>
                        </a:rPr>
                        <a:t>)</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0000"/>
                        </a:lnSpc>
                        <a:spcBef>
                          <a:spcPts val="300"/>
                        </a:spcBef>
                        <a:spcAft>
                          <a:spcPts val="300"/>
                        </a:spcAft>
                        <a:buNone/>
                      </a:pPr>
                      <a:r>
                        <a:rPr lang="es-ES" sz="1400" dirty="0">
                          <a:solidFill>
                            <a:schemeClr val="tx1"/>
                          </a:solidFill>
                          <a:effectLst/>
                        </a:rPr>
                        <a:t>2nd </a:t>
                      </a:r>
                      <a:r>
                        <a:rPr lang="es-ES" sz="1400" dirty="0" err="1">
                          <a:solidFill>
                            <a:schemeClr val="tx1"/>
                          </a:solidFill>
                          <a:effectLst/>
                        </a:rPr>
                        <a:t>life</a:t>
                      </a:r>
                      <a:r>
                        <a:rPr lang="es-ES" sz="1400" dirty="0">
                          <a:solidFill>
                            <a:schemeClr val="tx1"/>
                          </a:solidFill>
                          <a:effectLst/>
                        </a:rPr>
                        <a:t> BESS</a:t>
                      </a:r>
                    </a:p>
                    <a:p>
                      <a:pPr algn="ctr">
                        <a:lnSpc>
                          <a:spcPct val="90000"/>
                        </a:lnSpc>
                        <a:spcBef>
                          <a:spcPts val="300"/>
                        </a:spcBef>
                        <a:spcAft>
                          <a:spcPts val="600"/>
                        </a:spcAft>
                        <a:buNone/>
                      </a:pPr>
                      <a:r>
                        <a:rPr lang="es-ES" sz="1400" b="0" dirty="0">
                          <a:solidFill>
                            <a:schemeClr val="tx1"/>
                          </a:solidFill>
                          <a:effectLst/>
                        </a:rPr>
                        <a:t>208 kWh</a:t>
                      </a:r>
                      <a:br>
                        <a:rPr lang="es-ES" sz="1400" b="0" dirty="0">
                          <a:solidFill>
                            <a:schemeClr val="tx1"/>
                          </a:solidFill>
                          <a:effectLst/>
                        </a:rPr>
                      </a:br>
                      <a:r>
                        <a:rPr lang="es-ES" sz="1400" b="0" dirty="0">
                          <a:solidFill>
                            <a:schemeClr val="tx1"/>
                          </a:solidFill>
                          <a:effectLst/>
                        </a:rPr>
                        <a:t>(0.5C ≈ 100 kW)</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0000"/>
                        </a:lnSpc>
                        <a:spcBef>
                          <a:spcPts val="300"/>
                        </a:spcBef>
                        <a:spcAft>
                          <a:spcPts val="300"/>
                        </a:spcAft>
                        <a:buNone/>
                      </a:pPr>
                      <a:r>
                        <a:rPr lang="es-ES" sz="1400" dirty="0" err="1">
                          <a:solidFill>
                            <a:schemeClr val="tx1"/>
                          </a:solidFill>
                          <a:effectLst/>
                        </a:rPr>
                        <a:t>Configuration</a:t>
                      </a:r>
                      <a:endParaRPr lang="es-ES" sz="1400" dirty="0">
                        <a:solidFill>
                          <a:schemeClr val="tx1"/>
                        </a:solidFill>
                        <a:effectLst/>
                      </a:endParaRPr>
                    </a:p>
                    <a:p>
                      <a:pPr algn="ctr">
                        <a:lnSpc>
                          <a:spcPct val="90000"/>
                        </a:lnSpc>
                        <a:spcBef>
                          <a:spcPts val="300"/>
                        </a:spcBef>
                        <a:spcAft>
                          <a:spcPts val="300"/>
                        </a:spcAft>
                        <a:buNone/>
                      </a:pPr>
                      <a:r>
                        <a:rPr lang="es-ES" sz="1400" b="0" dirty="0">
                          <a:solidFill>
                            <a:schemeClr val="tx1"/>
                          </a:solidFill>
                          <a:effectLst/>
                        </a:rPr>
                        <a:t>8S2P</a:t>
                      </a:r>
                      <a:br>
                        <a:rPr lang="es-ES" sz="1400" b="0" dirty="0">
                          <a:solidFill>
                            <a:schemeClr val="tx1"/>
                          </a:solidFill>
                          <a:effectLst/>
                        </a:rPr>
                      </a:br>
                      <a:r>
                        <a:rPr lang="es-ES" sz="1400" b="0" dirty="0">
                          <a:solidFill>
                            <a:schemeClr val="tx1"/>
                          </a:solidFill>
                          <a:effectLst/>
                        </a:rPr>
                        <a:t>(modules)</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0952989"/>
                  </a:ext>
                </a:extLst>
              </a:tr>
            </a:tbl>
          </a:graphicData>
        </a:graphic>
      </p:graphicFrame>
      <p:sp>
        <p:nvSpPr>
          <p:cNvPr id="61" name="Rectángulo 60">
            <a:extLst>
              <a:ext uri="{FF2B5EF4-FFF2-40B4-BE49-F238E27FC236}">
                <a16:creationId xmlns:a16="http://schemas.microsoft.com/office/drawing/2014/main" id="{B7CBEA2A-CDE0-6C2A-E63E-CEEF83C7ABAB}"/>
              </a:ext>
            </a:extLst>
          </p:cNvPr>
          <p:cNvSpPr/>
          <p:nvPr/>
        </p:nvSpPr>
        <p:spPr>
          <a:xfrm>
            <a:off x="3518294" y="5644929"/>
            <a:ext cx="6156000" cy="1008000"/>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CuadroTexto 59">
            <a:extLst>
              <a:ext uri="{FF2B5EF4-FFF2-40B4-BE49-F238E27FC236}">
                <a16:creationId xmlns:a16="http://schemas.microsoft.com/office/drawing/2014/main" id="{780542BE-ADBD-59AA-2102-877976D131AB}"/>
              </a:ext>
            </a:extLst>
          </p:cNvPr>
          <p:cNvSpPr txBox="1"/>
          <p:nvPr/>
        </p:nvSpPr>
        <p:spPr>
          <a:xfrm>
            <a:off x="4319836" y="5354342"/>
            <a:ext cx="1440000" cy="369332"/>
          </a:xfrm>
          <a:prstGeom prst="rect">
            <a:avLst/>
          </a:prstGeom>
          <a:solidFill>
            <a:schemeClr val="bg1"/>
          </a:solidFill>
        </p:spPr>
        <p:txBody>
          <a:bodyPr wrap="square">
            <a:spAutoFit/>
          </a:bodyPr>
          <a:lstStyle/>
          <a:p>
            <a:pPr algn="ct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Initial sizing</a:t>
            </a:r>
            <a:endParaRPr lang="es-ES" dirty="0"/>
          </a:p>
        </p:txBody>
      </p:sp>
      <p:sp>
        <p:nvSpPr>
          <p:cNvPr id="58" name="Flecha: a la derecha 57">
            <a:extLst>
              <a:ext uri="{FF2B5EF4-FFF2-40B4-BE49-F238E27FC236}">
                <a16:creationId xmlns:a16="http://schemas.microsoft.com/office/drawing/2014/main" id="{030D3E10-8C22-B25D-7FE1-1F7D16684CC0}"/>
              </a:ext>
            </a:extLst>
          </p:cNvPr>
          <p:cNvSpPr/>
          <p:nvPr/>
        </p:nvSpPr>
        <p:spPr>
          <a:xfrm rot="5400000">
            <a:off x="4801222" y="4989369"/>
            <a:ext cx="453102" cy="442570"/>
          </a:xfrm>
          <a:prstGeom prst="rightArrow">
            <a:avLst>
              <a:gd name="adj1" fmla="val 51530"/>
              <a:gd name="adj2" fmla="val 51855"/>
            </a:avLst>
          </a:prstGeom>
          <a:solidFill>
            <a:schemeClr val="bg1">
              <a:lumMod val="95000"/>
            </a:schemeClr>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5E58F7E4-AB70-DCFE-65FB-80B895812EDC}"/>
              </a:ext>
            </a:extLst>
          </p:cNvPr>
          <p:cNvSpPr>
            <a:spLocks noGrp="1"/>
          </p:cNvSpPr>
          <p:nvPr>
            <p:ph type="title"/>
          </p:nvPr>
        </p:nvSpPr>
        <p:spPr/>
        <p:txBody>
          <a:bodyPr/>
          <a:lstStyle/>
          <a:p>
            <a:r>
              <a:rPr lang="en-US" b="1" dirty="0">
                <a:solidFill>
                  <a:srgbClr val="139A61"/>
                </a:solidFill>
                <a:latin typeface="Manrope"/>
              </a:rPr>
              <a:t>Diagnosis-Sizing Tool: </a:t>
            </a:r>
            <a:r>
              <a:rPr lang="en-US" dirty="0">
                <a:solidFill>
                  <a:schemeClr val="accent2">
                    <a:lumMod val="75000"/>
                  </a:schemeClr>
                </a:solidFill>
                <a:latin typeface="Manrope"/>
              </a:rPr>
              <a:t>Initial sizing</a:t>
            </a:r>
            <a:endParaRPr lang="es-ES" dirty="0"/>
          </a:p>
        </p:txBody>
      </p:sp>
      <p:sp>
        <p:nvSpPr>
          <p:cNvPr id="3" name="Marcador de número de diapositiva 2">
            <a:extLst>
              <a:ext uri="{FF2B5EF4-FFF2-40B4-BE49-F238E27FC236}">
                <a16:creationId xmlns:a16="http://schemas.microsoft.com/office/drawing/2014/main" id="{F8EDE51C-5206-E8B9-7B10-CC1E9431CD43}"/>
              </a:ext>
            </a:extLst>
          </p:cNvPr>
          <p:cNvSpPr>
            <a:spLocks noGrp="1"/>
          </p:cNvSpPr>
          <p:nvPr>
            <p:ph type="sldNum" sz="quarter" idx="4"/>
          </p:nvPr>
        </p:nvSpPr>
        <p:spPr/>
        <p:txBody>
          <a:bodyPr/>
          <a:lstStyle/>
          <a:p>
            <a:fld id="{BD625386-AFFF-46B9-8E1E-B918EEDD2907}" type="slidenum">
              <a:rPr lang="en-US" smtClean="0"/>
              <a:t>13</a:t>
            </a:fld>
            <a:endParaRPr lang="en-US" dirty="0"/>
          </a:p>
        </p:txBody>
      </p:sp>
      <p:sp>
        <p:nvSpPr>
          <p:cNvPr id="5" name="Marcador de contenido 1">
            <a:extLst>
              <a:ext uri="{FF2B5EF4-FFF2-40B4-BE49-F238E27FC236}">
                <a16:creationId xmlns:a16="http://schemas.microsoft.com/office/drawing/2014/main" id="{C6694F08-EFCA-E90A-DD8F-991CE8D58D60}"/>
              </a:ext>
            </a:extLst>
          </p:cNvPr>
          <p:cNvSpPr txBox="1">
            <a:spLocks/>
          </p:cNvSpPr>
          <p:nvPr/>
        </p:nvSpPr>
        <p:spPr>
          <a:xfrm>
            <a:off x="6201686" y="3359677"/>
            <a:ext cx="5759857"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8153"/>
              </a:buClr>
              <a:buFont typeface="Wingdings" panose="05000000000000000000" pitchFamily="2" charset="2"/>
              <a:buChar char="ü"/>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6DF2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815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6DF2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ángulo: esquinas redondeadas 5">
            <a:extLst>
              <a:ext uri="{FF2B5EF4-FFF2-40B4-BE49-F238E27FC236}">
                <a16:creationId xmlns:a16="http://schemas.microsoft.com/office/drawing/2014/main" id="{55E323E3-9E1A-B7F9-2553-D731B066BF9C}"/>
              </a:ext>
            </a:extLst>
          </p:cNvPr>
          <p:cNvSpPr/>
          <p:nvPr/>
        </p:nvSpPr>
        <p:spPr>
          <a:xfrm>
            <a:off x="422586" y="2255249"/>
            <a:ext cx="2880941" cy="3629083"/>
          </a:xfrm>
          <a:prstGeom prst="roundRect">
            <a:avLst>
              <a:gd name="adj" fmla="val 7608"/>
            </a:avLst>
          </a:prstGeom>
          <a:solidFill>
            <a:srgbClr val="A5AC1A">
              <a:alpha val="20000"/>
            </a:srgbClr>
          </a:solidFill>
          <a:ln w="19050" cap="flat" cmpd="sng" algn="ctr">
            <a:noFill/>
            <a:prstDash val="solid"/>
            <a:miter lim="800000"/>
          </a:ln>
          <a:effectLst/>
        </p:spPr>
        <p:txBody>
          <a:bodyPr lIns="144000" rIns="144000" rtlCol="0" anchor="ctr"/>
          <a:lstStyle/>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4E38FCFB-7A49-00C6-8B38-726BED986A82}"/>
              </a:ext>
            </a:extLst>
          </p:cNvPr>
          <p:cNvSpPr/>
          <p:nvPr/>
        </p:nvSpPr>
        <p:spPr>
          <a:xfrm>
            <a:off x="613103" y="4748460"/>
            <a:ext cx="1584000" cy="936000"/>
          </a:xfrm>
          <a:prstGeom prst="roundRect">
            <a:avLst>
              <a:gd name="adj" fmla="val 16069"/>
            </a:avLst>
          </a:prstGeom>
          <a:solidFill>
            <a:sysClr val="window" lastClr="FFFFFF">
              <a:alpha val="95000"/>
            </a:sysClr>
          </a:solidFill>
          <a:ln w="19050" cap="flat" cmpd="sng" algn="ctr">
            <a:solidFill>
              <a:schemeClr val="accent2"/>
            </a:solidFill>
            <a:prstDash val="solid"/>
            <a:miter lim="800000"/>
          </a:ln>
          <a:effectLst/>
        </p:spPr>
        <p:txBody>
          <a:bodyPr lIns="180000" rIns="180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Economic</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analysis</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9" name="Rectángulo: esquinas redondeadas 8">
            <a:extLst>
              <a:ext uri="{FF2B5EF4-FFF2-40B4-BE49-F238E27FC236}">
                <a16:creationId xmlns:a16="http://schemas.microsoft.com/office/drawing/2014/main" id="{A954EFC5-85EB-EC67-7816-AB74DD46D0C2}"/>
              </a:ext>
            </a:extLst>
          </p:cNvPr>
          <p:cNvSpPr/>
          <p:nvPr/>
        </p:nvSpPr>
        <p:spPr>
          <a:xfrm>
            <a:off x="2506717" y="3913253"/>
            <a:ext cx="720000" cy="432000"/>
          </a:xfrm>
          <a:prstGeom prst="roundRect">
            <a:avLst>
              <a:gd name="adj" fmla="val 16069"/>
            </a:avLst>
          </a:prstGeom>
          <a:noFill/>
          <a:ln w="19050" cap="flat" cmpd="sng" algn="ctr">
            <a:noFill/>
            <a:prstDash val="solid"/>
            <a:miter lim="800000"/>
          </a:ln>
          <a:effectLst/>
        </p:spPr>
        <p:txBody>
          <a:bodyPr lIns="36000" tIns="0" rIns="36000" bIns="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0"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
            </a:r>
            <a:r>
              <a:rPr kumimoji="0" lang="es-ES" b="0"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a:t>
            </a:r>
          </a:p>
        </p:txBody>
      </p:sp>
      <p:cxnSp>
        <p:nvCxnSpPr>
          <p:cNvPr id="10" name="Conector: curvado 9">
            <a:extLst>
              <a:ext uri="{FF2B5EF4-FFF2-40B4-BE49-F238E27FC236}">
                <a16:creationId xmlns:a16="http://schemas.microsoft.com/office/drawing/2014/main" id="{4CE5806F-E847-FEBE-C192-D600A941CF24}"/>
              </a:ext>
            </a:extLst>
          </p:cNvPr>
          <p:cNvCxnSpPr>
            <a:cxnSpLocks/>
            <a:stCxn id="9" idx="0"/>
            <a:endCxn id="17" idx="3"/>
          </p:cNvCxnSpPr>
          <p:nvPr/>
        </p:nvCxnSpPr>
        <p:spPr>
          <a:xfrm rot="16200000" flipV="1">
            <a:off x="2026768" y="3073304"/>
            <a:ext cx="1010286" cy="669612"/>
          </a:xfrm>
          <a:prstGeom prst="curvedConnector2">
            <a:avLst/>
          </a:prstGeom>
          <a:noFill/>
          <a:ln w="57150" cap="flat" cmpd="sng" algn="ctr">
            <a:solidFill>
              <a:srgbClr val="D6DF28"/>
            </a:solidFill>
            <a:prstDash val="solid"/>
            <a:miter lim="800000"/>
            <a:tailEnd type="triangle"/>
          </a:ln>
          <a:effectLst/>
        </p:spPr>
      </p:cxnSp>
      <p:cxnSp>
        <p:nvCxnSpPr>
          <p:cNvPr id="11" name="Conector: curvado 10">
            <a:extLst>
              <a:ext uri="{FF2B5EF4-FFF2-40B4-BE49-F238E27FC236}">
                <a16:creationId xmlns:a16="http://schemas.microsoft.com/office/drawing/2014/main" id="{91D03DB7-588C-F572-497B-D7D457A60E6C}"/>
              </a:ext>
            </a:extLst>
          </p:cNvPr>
          <p:cNvCxnSpPr>
            <a:cxnSpLocks/>
            <a:stCxn id="9" idx="2"/>
            <a:endCxn id="8" idx="3"/>
          </p:cNvCxnSpPr>
          <p:nvPr/>
        </p:nvCxnSpPr>
        <p:spPr>
          <a:xfrm rot="5400000">
            <a:off x="2096307" y="4446049"/>
            <a:ext cx="871207" cy="669614"/>
          </a:xfrm>
          <a:prstGeom prst="curvedConnector2">
            <a:avLst/>
          </a:prstGeom>
          <a:noFill/>
          <a:ln w="57150" cap="flat" cmpd="sng" algn="ctr">
            <a:solidFill>
              <a:srgbClr val="D6DF28"/>
            </a:solidFill>
            <a:prstDash val="solid"/>
            <a:miter lim="800000"/>
            <a:tailEnd type="triangle"/>
          </a:ln>
          <a:effectLst/>
        </p:spPr>
      </p:cxnSp>
      <p:sp>
        <p:nvSpPr>
          <p:cNvPr id="13" name="CuadroTexto 12">
            <a:extLst>
              <a:ext uri="{FF2B5EF4-FFF2-40B4-BE49-F238E27FC236}">
                <a16:creationId xmlns:a16="http://schemas.microsoft.com/office/drawing/2014/main" id="{0EED6C99-68EB-5B9C-DAD8-1D1D341EAF39}"/>
              </a:ext>
            </a:extLst>
          </p:cNvPr>
          <p:cNvSpPr txBox="1"/>
          <p:nvPr/>
        </p:nvSpPr>
        <p:spPr>
          <a:xfrm>
            <a:off x="2671803" y="3661005"/>
            <a:ext cx="38985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NO</a:t>
            </a:r>
          </a:p>
        </p:txBody>
      </p:sp>
      <p:sp>
        <p:nvSpPr>
          <p:cNvPr id="14" name="CuadroTexto 13">
            <a:extLst>
              <a:ext uri="{FF2B5EF4-FFF2-40B4-BE49-F238E27FC236}">
                <a16:creationId xmlns:a16="http://schemas.microsoft.com/office/drawing/2014/main" id="{6577C9F6-BE09-B015-CA62-AE3F441EB04A}"/>
              </a:ext>
            </a:extLst>
          </p:cNvPr>
          <p:cNvSpPr txBox="1"/>
          <p:nvPr/>
        </p:nvSpPr>
        <p:spPr>
          <a:xfrm>
            <a:off x="2651765" y="4316134"/>
            <a:ext cx="41229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YES</a:t>
            </a:r>
          </a:p>
        </p:txBody>
      </p:sp>
      <p:sp>
        <p:nvSpPr>
          <p:cNvPr id="15" name="Rectángulo: esquinas redondeadas 14">
            <a:extLst>
              <a:ext uri="{FF2B5EF4-FFF2-40B4-BE49-F238E27FC236}">
                <a16:creationId xmlns:a16="http://schemas.microsoft.com/office/drawing/2014/main" id="{D4EAC0AB-7DC0-82D9-E395-68887F8934AF}"/>
              </a:ext>
            </a:extLst>
          </p:cNvPr>
          <p:cNvSpPr/>
          <p:nvPr/>
        </p:nvSpPr>
        <p:spPr>
          <a:xfrm>
            <a:off x="613103" y="3660294"/>
            <a:ext cx="1584000" cy="936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lIns="180000" rIns="180000" rtlCol="0" anchor="ctr"/>
          <a:lstStyle/>
          <a:p>
            <a:pPr marR="0" lvl="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Technical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validation</a:t>
            </a:r>
            <a:endPar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17" name="Rectángulo: esquinas redondeadas 16">
            <a:extLst>
              <a:ext uri="{FF2B5EF4-FFF2-40B4-BE49-F238E27FC236}">
                <a16:creationId xmlns:a16="http://schemas.microsoft.com/office/drawing/2014/main" id="{6962BAA5-19CB-44A0-395D-56284FADF48A}"/>
              </a:ext>
            </a:extLst>
          </p:cNvPr>
          <p:cNvSpPr/>
          <p:nvPr/>
        </p:nvSpPr>
        <p:spPr>
          <a:xfrm>
            <a:off x="613105" y="2434967"/>
            <a:ext cx="1584000" cy="936000"/>
          </a:xfrm>
          <a:prstGeom prst="roundRect">
            <a:avLst>
              <a:gd name="adj" fmla="val 16069"/>
            </a:avLst>
          </a:prstGeom>
          <a:solidFill>
            <a:schemeClr val="accent2">
              <a:alpha val="95000"/>
            </a:schemeClr>
          </a:solidFill>
          <a:ln w="19050" cap="flat" cmpd="sng" algn="ctr">
            <a:solidFill>
              <a:schemeClr val="accent2"/>
            </a:solidFill>
            <a:prstDash val="solid"/>
            <a:miter lim="800000"/>
          </a:ln>
          <a:effectLst/>
        </p:spPr>
        <p:txBody>
          <a:bodyPr lIns="216000" rIns="216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Initial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sizing</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4" name="Flecha: a la derecha 33">
            <a:extLst>
              <a:ext uri="{FF2B5EF4-FFF2-40B4-BE49-F238E27FC236}">
                <a16:creationId xmlns:a16="http://schemas.microsoft.com/office/drawing/2014/main" id="{501BD3DF-1257-A741-A207-853EB16FD514}"/>
              </a:ext>
            </a:extLst>
          </p:cNvPr>
          <p:cNvSpPr/>
          <p:nvPr/>
        </p:nvSpPr>
        <p:spPr>
          <a:xfrm rot="5400000">
            <a:off x="1631755" y="1899785"/>
            <a:ext cx="453102" cy="442570"/>
          </a:xfrm>
          <a:prstGeom prst="rightArrow">
            <a:avLst>
              <a:gd name="adj1" fmla="val 51530"/>
              <a:gd name="adj2" fmla="val 51855"/>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esquinas redondeadas 22">
            <a:extLst>
              <a:ext uri="{FF2B5EF4-FFF2-40B4-BE49-F238E27FC236}">
                <a16:creationId xmlns:a16="http://schemas.microsoft.com/office/drawing/2014/main" id="{E691AC7D-6AD1-960A-2B52-9B5960355D48}"/>
              </a:ext>
            </a:extLst>
          </p:cNvPr>
          <p:cNvSpPr/>
          <p:nvPr/>
        </p:nvSpPr>
        <p:spPr>
          <a:xfrm>
            <a:off x="422586" y="1273929"/>
            <a:ext cx="2880941" cy="768681"/>
          </a:xfrm>
          <a:prstGeom prst="roundRect">
            <a:avLst>
              <a:gd name="adj" fmla="val 21839"/>
            </a:avLst>
          </a:prstGeom>
          <a:solidFill>
            <a:srgbClr val="008153"/>
          </a:solidFill>
          <a:ln w="19050" cap="flat" cmpd="sng" algn="ctr">
            <a:solidFill>
              <a:srgbClr val="008153"/>
            </a:solidFill>
            <a:prstDash val="solid"/>
            <a:miter lim="800000"/>
          </a:ln>
          <a:effectLst/>
        </p:spPr>
        <p:txBody>
          <a:bodyPr lIns="108000" rIns="108000" rtlCol="0"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life SIZING</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7" name="Gráfico 6" descr="Insignia con relleno sólido">
            <a:extLst>
              <a:ext uri="{FF2B5EF4-FFF2-40B4-BE49-F238E27FC236}">
                <a16:creationId xmlns:a16="http://schemas.microsoft.com/office/drawing/2014/main" id="{521D686C-2B86-D67E-17BC-156E32D225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006" y="1401053"/>
            <a:ext cx="496800" cy="496800"/>
          </a:xfrm>
          <a:prstGeom prst="rect">
            <a:avLst/>
          </a:prstGeom>
        </p:spPr>
      </p:pic>
      <p:cxnSp>
        <p:nvCxnSpPr>
          <p:cNvPr id="36" name="Conector recto de flecha 35">
            <a:extLst>
              <a:ext uri="{FF2B5EF4-FFF2-40B4-BE49-F238E27FC236}">
                <a16:creationId xmlns:a16="http://schemas.microsoft.com/office/drawing/2014/main" id="{D62581C4-989A-BC24-E61B-6C156AC5FE3A}"/>
              </a:ext>
            </a:extLst>
          </p:cNvPr>
          <p:cNvCxnSpPr>
            <a:cxnSpLocks/>
            <a:stCxn id="17" idx="2"/>
            <a:endCxn id="15" idx="0"/>
          </p:cNvCxnSpPr>
          <p:nvPr/>
        </p:nvCxnSpPr>
        <p:spPr>
          <a:xfrm flipH="1">
            <a:off x="1405103" y="3370967"/>
            <a:ext cx="2" cy="28932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C47DC314-D45C-9738-D84D-C89AB360C164}"/>
              </a:ext>
            </a:extLst>
          </p:cNvPr>
          <p:cNvCxnSpPr>
            <a:cxnSpLocks/>
            <a:stCxn id="15" idx="3"/>
            <a:endCxn id="9" idx="1"/>
          </p:cNvCxnSpPr>
          <p:nvPr/>
        </p:nvCxnSpPr>
        <p:spPr>
          <a:xfrm>
            <a:off x="2197103" y="4128294"/>
            <a:ext cx="309614" cy="95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45" name="20251028-0843-53.2014418">
            <a:hlinkClick r:id="" action="ppaction://media"/>
            <a:extLst>
              <a:ext uri="{FF2B5EF4-FFF2-40B4-BE49-F238E27FC236}">
                <a16:creationId xmlns:a16="http://schemas.microsoft.com/office/drawing/2014/main" id="{CF0394B5-75BB-0208-E695-46DF9F007D7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16299" y="1195226"/>
            <a:ext cx="5753454" cy="4241454"/>
          </a:xfrm>
          <a:prstGeom prst="rect">
            <a:avLst/>
          </a:prstGeom>
        </p:spPr>
      </p:pic>
      <p:sp>
        <p:nvSpPr>
          <p:cNvPr id="47" name="Rectángulo: esquinas redondeadas 32">
            <a:extLst>
              <a:ext uri="{FF2B5EF4-FFF2-40B4-BE49-F238E27FC236}">
                <a16:creationId xmlns:a16="http://schemas.microsoft.com/office/drawing/2014/main" id="{1EA86264-D5A2-491B-63A7-E3E1264BB43F}"/>
              </a:ext>
            </a:extLst>
          </p:cNvPr>
          <p:cNvSpPr/>
          <p:nvPr/>
        </p:nvSpPr>
        <p:spPr>
          <a:xfrm>
            <a:off x="3976030" y="4002924"/>
            <a:ext cx="2131691" cy="1144496"/>
          </a:xfrm>
          <a:prstGeom prst="roundRect">
            <a:avLst>
              <a:gd name="adj" fmla="val 16069"/>
            </a:avLst>
          </a:prstGeom>
          <a:gradFill>
            <a:gsLst>
              <a:gs pos="0">
                <a:schemeClr val="bg1"/>
              </a:gs>
              <a:gs pos="86000">
                <a:schemeClr val="bg1"/>
              </a:gs>
              <a:gs pos="100000">
                <a:schemeClr val="bg1">
                  <a:lumMod val="95000"/>
                </a:schemeClr>
              </a:gs>
            </a:gsLst>
            <a:lin ang="5400000" scaled="1"/>
          </a:gradFill>
          <a:ln w="19050" cap="flat" cmpd="sng" algn="ctr">
            <a:noFill/>
            <a:prstDash val="solid"/>
            <a:miter lim="800000"/>
          </a:ln>
          <a:effectLst/>
        </p:spPr>
        <p:txBody>
          <a:bodyPr lIns="91440" tIns="45720" rIns="91440" bIns="45720" rtlCol="0" anchor="ctr"/>
          <a:lstStyle/>
          <a:p>
            <a:pPr marL="342900" marR="0" lvl="0" indent="-342900" defTabSz="914400" eaLnBrk="1" fontAlgn="auto" latinLnBrk="0" hangingPunct="1">
              <a:lnSpc>
                <a:spcPct val="100000"/>
              </a:lnSpc>
              <a:spcBef>
                <a:spcPts val="0"/>
              </a:spcBef>
              <a:spcAft>
                <a:spcPts val="0"/>
              </a:spcAft>
              <a:buClrTx/>
              <a:buSzTx/>
              <a:buFontTx/>
              <a:buAutoNum type="alphaUcParen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Daily excess</a:t>
            </a:r>
          </a:p>
          <a:p>
            <a:pPr marL="342900" marR="0" lvl="0" indent="-342900" defTabSz="914400" eaLnBrk="1" fontAlgn="auto" latinLnBrk="0" hangingPunct="1">
              <a:lnSpc>
                <a:spcPct val="100000"/>
              </a:lnSpc>
              <a:spcBef>
                <a:spcPts val="0"/>
              </a:spcBef>
              <a:spcAft>
                <a:spcPts val="0"/>
              </a:spcAft>
              <a:buClrTx/>
              <a:buSzTx/>
              <a:buFontTx/>
              <a:buAutoNum type="alphaUcParenR"/>
              <a:tabLst/>
              <a:defRPr/>
            </a:pPr>
            <a:r>
              <a:rPr lang="en-US" sz="1400" dirty="0">
                <a:solidFill>
                  <a:srgbClr val="000000"/>
                </a:solidFill>
                <a:latin typeface="Calibri" panose="020F0502020204030204"/>
                <a:ea typeface="Calibri"/>
                <a:cs typeface="Calibri"/>
              </a:rPr>
              <a:t>Charge period</a:t>
            </a:r>
          </a:p>
          <a:p>
            <a:pPr marL="342900" marR="0" lvl="0" indent="-342900" defTabSz="914400" eaLnBrk="1" fontAlgn="auto" latinLnBrk="0" hangingPunct="1">
              <a:lnSpc>
                <a:spcPct val="100000"/>
              </a:lnSpc>
              <a:spcBef>
                <a:spcPts val="0"/>
              </a:spcBef>
              <a:spcAft>
                <a:spcPts val="0"/>
              </a:spcAft>
              <a:buClrTx/>
              <a:buSzTx/>
              <a:buFontTx/>
              <a:buAutoNum type="alphaUcParen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Accumulated energy balance</a:t>
            </a:r>
          </a:p>
        </p:txBody>
      </p:sp>
      <p:sp>
        <p:nvSpPr>
          <p:cNvPr id="54" name="CuadroTexto 53">
            <a:extLst>
              <a:ext uri="{FF2B5EF4-FFF2-40B4-BE49-F238E27FC236}">
                <a16:creationId xmlns:a16="http://schemas.microsoft.com/office/drawing/2014/main" id="{C4D7F7BF-A53C-FACC-4057-347CBE1A8885}"/>
              </a:ext>
            </a:extLst>
          </p:cNvPr>
          <p:cNvSpPr txBox="1"/>
          <p:nvPr/>
        </p:nvSpPr>
        <p:spPr>
          <a:xfrm>
            <a:off x="3976030" y="3792194"/>
            <a:ext cx="2131692" cy="369332"/>
          </a:xfrm>
          <a:prstGeom prst="rect">
            <a:avLst/>
          </a:prstGeom>
          <a:noFill/>
        </p:spPr>
        <p:txBody>
          <a:bodyPr wrap="square">
            <a:spAutoFit/>
          </a:bodyPr>
          <a:lstStyle/>
          <a:p>
            <a:pPr algn="ct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Energy requirement</a:t>
            </a:r>
            <a:endParaRPr lang="es-ES" dirty="0"/>
          </a:p>
        </p:txBody>
      </p:sp>
      <p:sp>
        <p:nvSpPr>
          <p:cNvPr id="56" name="Flecha: a la derecha 55">
            <a:extLst>
              <a:ext uri="{FF2B5EF4-FFF2-40B4-BE49-F238E27FC236}">
                <a16:creationId xmlns:a16="http://schemas.microsoft.com/office/drawing/2014/main" id="{3430506B-3755-9A1F-CCD4-F39AD2066D20}"/>
              </a:ext>
            </a:extLst>
          </p:cNvPr>
          <p:cNvSpPr/>
          <p:nvPr/>
        </p:nvSpPr>
        <p:spPr>
          <a:xfrm rot="5400000">
            <a:off x="4843139" y="3411620"/>
            <a:ext cx="453102" cy="442570"/>
          </a:xfrm>
          <a:prstGeom prst="rightArrow">
            <a:avLst>
              <a:gd name="adj1" fmla="val 51530"/>
              <a:gd name="adj2" fmla="val 51855"/>
            </a:avLst>
          </a:prstGeom>
          <a:solidFill>
            <a:schemeClr val="bg1">
              <a:lumMod val="95000"/>
            </a:schemeClr>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ángulo: esquinas redondeadas 15">
            <a:extLst>
              <a:ext uri="{FF2B5EF4-FFF2-40B4-BE49-F238E27FC236}">
                <a16:creationId xmlns:a16="http://schemas.microsoft.com/office/drawing/2014/main" id="{EDB4CEA9-5856-65DF-BB9C-2FBC52AAE8F3}"/>
              </a:ext>
            </a:extLst>
          </p:cNvPr>
          <p:cNvSpPr/>
          <p:nvPr/>
        </p:nvSpPr>
        <p:spPr>
          <a:xfrm>
            <a:off x="3976030" y="2849332"/>
            <a:ext cx="2131692" cy="720000"/>
          </a:xfrm>
          <a:prstGeom prst="roundRect">
            <a:avLst>
              <a:gd name="adj" fmla="val 16069"/>
            </a:avLst>
          </a:prstGeom>
          <a:gradFill>
            <a:gsLst>
              <a:gs pos="0">
                <a:schemeClr val="bg1"/>
              </a:gs>
              <a:gs pos="83000">
                <a:schemeClr val="bg1"/>
              </a:gs>
              <a:gs pos="100000">
                <a:schemeClr val="bg1">
                  <a:lumMod val="95000"/>
                </a:schemeClr>
              </a:gs>
            </a:gsLst>
            <a:lin ang="5400000" scaled="1"/>
          </a:gradFill>
          <a:ln w="190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Peak power from balanced profile</a:t>
            </a: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endParaRPr>
          </a:p>
        </p:txBody>
      </p:sp>
      <p:sp>
        <p:nvSpPr>
          <p:cNvPr id="55" name="Flecha: a la derecha 54">
            <a:extLst>
              <a:ext uri="{FF2B5EF4-FFF2-40B4-BE49-F238E27FC236}">
                <a16:creationId xmlns:a16="http://schemas.microsoft.com/office/drawing/2014/main" id="{C6CBFA5A-D674-91CB-9230-358120BB3A86}"/>
              </a:ext>
            </a:extLst>
          </p:cNvPr>
          <p:cNvSpPr/>
          <p:nvPr/>
        </p:nvSpPr>
        <p:spPr>
          <a:xfrm rot="5400000">
            <a:off x="4843139" y="2272407"/>
            <a:ext cx="453102" cy="442570"/>
          </a:xfrm>
          <a:prstGeom prst="rightArrow">
            <a:avLst>
              <a:gd name="adj1" fmla="val 51530"/>
              <a:gd name="adj2" fmla="val 51855"/>
            </a:avLst>
          </a:prstGeom>
          <a:solidFill>
            <a:schemeClr val="bg1">
              <a:lumMod val="95000"/>
            </a:schemeClr>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CuadroTexto 51">
            <a:extLst>
              <a:ext uri="{FF2B5EF4-FFF2-40B4-BE49-F238E27FC236}">
                <a16:creationId xmlns:a16="http://schemas.microsoft.com/office/drawing/2014/main" id="{7CFC0EFC-402A-BBEB-ECB9-D03BA46FE95C}"/>
              </a:ext>
            </a:extLst>
          </p:cNvPr>
          <p:cNvSpPr txBox="1"/>
          <p:nvPr/>
        </p:nvSpPr>
        <p:spPr>
          <a:xfrm>
            <a:off x="3976030" y="2648731"/>
            <a:ext cx="2131692" cy="369332"/>
          </a:xfrm>
          <a:prstGeom prst="rect">
            <a:avLst/>
          </a:prstGeom>
          <a:noFill/>
        </p:spPr>
        <p:txBody>
          <a:bodyPr wrap="square">
            <a:spAutoFit/>
          </a:bodyPr>
          <a:lstStyle/>
          <a:p>
            <a:pPr algn="ctr"/>
            <a:r>
              <a:rPr kumimoji="0" lang="en-US" sz="1800" b="1" i="0" u="none" strike="noStrike" kern="1200" cap="none" spc="0" normalizeH="0" baseline="0" noProof="0" dirty="0">
                <a:ln>
                  <a:noFill/>
                </a:ln>
                <a:solidFill>
                  <a:schemeClr val="tx2"/>
                </a:solidFill>
                <a:effectLst/>
                <a:uLnTx/>
                <a:uFillTx/>
                <a:latin typeface="Calibri" panose="020F0502020204030204"/>
                <a:ea typeface="+mn-ea"/>
                <a:cs typeface="+mn-cs"/>
              </a:rPr>
              <a:t>Power requirement</a:t>
            </a:r>
            <a:endParaRPr lang="es-ES" dirty="0"/>
          </a:p>
        </p:txBody>
      </p:sp>
      <p:sp>
        <p:nvSpPr>
          <p:cNvPr id="53" name="Rectángulo: esquinas redondeadas 15">
            <a:extLst>
              <a:ext uri="{FF2B5EF4-FFF2-40B4-BE49-F238E27FC236}">
                <a16:creationId xmlns:a16="http://schemas.microsoft.com/office/drawing/2014/main" id="{2A52A364-A644-1428-8EC4-32933BC6F5C5}"/>
              </a:ext>
            </a:extLst>
          </p:cNvPr>
          <p:cNvSpPr/>
          <p:nvPr/>
        </p:nvSpPr>
        <p:spPr>
          <a:xfrm>
            <a:off x="3976030" y="1716757"/>
            <a:ext cx="2131692" cy="720000"/>
          </a:xfrm>
          <a:prstGeom prst="roundRect">
            <a:avLst>
              <a:gd name="adj" fmla="val 16069"/>
            </a:avLst>
          </a:prstGeom>
          <a:gradFill>
            <a:gsLst>
              <a:gs pos="0">
                <a:schemeClr val="bg1"/>
              </a:gs>
              <a:gs pos="83000">
                <a:schemeClr val="bg1"/>
              </a:gs>
              <a:gs pos="100000">
                <a:schemeClr val="bg1">
                  <a:lumMod val="95000"/>
                </a:schemeClr>
              </a:gs>
            </a:gsLst>
            <a:lin ang="5400000" scaled="1"/>
          </a:gradFill>
          <a:ln w="190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rPr>
              <a:t>Input profiles</a:t>
            </a:r>
            <a:r>
              <a:rPr lang="en-US" sz="1400" dirty="0">
                <a:solidFill>
                  <a:srgbClr val="000000"/>
                </a:solidFill>
                <a:latin typeface="Calibri" panose="020F0502020204030204"/>
                <a:ea typeface="Calibri" panose="020F0502020204030204"/>
                <a:cs typeface="Calibri" panose="020F0502020204030204"/>
              </a:rPr>
              <a:t> and application specifications</a:t>
            </a:r>
            <a:endPar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3334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3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vol="80000">
                <p:cTn id="12" fill="hold" display="0">
                  <p:stCondLst>
                    <p:cond delay="indefinite"/>
                  </p:stCondLst>
                </p:cTn>
                <p:tgtEl>
                  <p:spTgt spid="4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C1D3A-B1EF-1285-5255-2FAA688DC946}"/>
              </a:ext>
            </a:extLst>
          </p:cNvPr>
          <p:cNvSpPr>
            <a:spLocks noGrp="1"/>
          </p:cNvSpPr>
          <p:nvPr>
            <p:ph type="title"/>
          </p:nvPr>
        </p:nvSpPr>
        <p:spPr/>
        <p:txBody>
          <a:bodyPr/>
          <a:lstStyle/>
          <a:p>
            <a:r>
              <a:rPr lang="en-US" b="1" dirty="0">
                <a:solidFill>
                  <a:srgbClr val="139A61"/>
                </a:solidFill>
                <a:latin typeface="Manrope"/>
              </a:rPr>
              <a:t>Diagnosis-Sizing Tool: </a:t>
            </a:r>
            <a:r>
              <a:rPr lang="en-US" dirty="0">
                <a:solidFill>
                  <a:schemeClr val="accent2">
                    <a:lumMod val="75000"/>
                  </a:schemeClr>
                </a:solidFill>
                <a:latin typeface="Manrope"/>
              </a:rPr>
              <a:t>Technical validation</a:t>
            </a:r>
            <a:endParaRPr lang="es-ES" dirty="0"/>
          </a:p>
        </p:txBody>
      </p:sp>
      <p:sp>
        <p:nvSpPr>
          <p:cNvPr id="3" name="Marcador de número de diapositiva 2">
            <a:extLst>
              <a:ext uri="{FF2B5EF4-FFF2-40B4-BE49-F238E27FC236}">
                <a16:creationId xmlns:a16="http://schemas.microsoft.com/office/drawing/2014/main" id="{F6BCF942-9FC6-1975-614A-7ACA15CBC13A}"/>
              </a:ext>
            </a:extLst>
          </p:cNvPr>
          <p:cNvSpPr>
            <a:spLocks noGrp="1"/>
          </p:cNvSpPr>
          <p:nvPr>
            <p:ph type="sldNum" sz="quarter" idx="4"/>
          </p:nvPr>
        </p:nvSpPr>
        <p:spPr/>
        <p:txBody>
          <a:bodyPr/>
          <a:lstStyle/>
          <a:p>
            <a:fld id="{BD625386-AFFF-46B9-8E1E-B918EEDD2907}" type="slidenum">
              <a:rPr lang="en-US" smtClean="0"/>
              <a:t>14</a:t>
            </a:fld>
            <a:endParaRPr lang="en-US" dirty="0"/>
          </a:p>
        </p:txBody>
      </p:sp>
      <p:pic>
        <p:nvPicPr>
          <p:cNvPr id="19" name="20251028-0846-57.3152711">
            <a:hlinkClick r:id="" action="ppaction://media"/>
            <a:extLst>
              <a:ext uri="{FF2B5EF4-FFF2-40B4-BE49-F238E27FC236}">
                <a16:creationId xmlns:a16="http://schemas.microsoft.com/office/drawing/2014/main" id="{CC8EF84D-2D9B-155E-A76D-BCACE0AEF1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3283" y="1827652"/>
            <a:ext cx="5348717" cy="4141684"/>
          </a:xfrm>
          <a:prstGeom prst="rect">
            <a:avLst/>
          </a:prstGeom>
        </p:spPr>
      </p:pic>
      <p:graphicFrame>
        <p:nvGraphicFramePr>
          <p:cNvPr id="18" name="Tabla 17">
            <a:extLst>
              <a:ext uri="{FF2B5EF4-FFF2-40B4-BE49-F238E27FC236}">
                <a16:creationId xmlns:a16="http://schemas.microsoft.com/office/drawing/2014/main" id="{9923AD47-5705-FACB-F2A1-BC0BBC5A4D0D}"/>
              </a:ext>
            </a:extLst>
          </p:cNvPr>
          <p:cNvGraphicFramePr>
            <a:graphicFrameLocks noGrp="1"/>
          </p:cNvGraphicFramePr>
          <p:nvPr/>
        </p:nvGraphicFramePr>
        <p:xfrm>
          <a:off x="3917934" y="2173970"/>
          <a:ext cx="2336141" cy="3603324"/>
        </p:xfrm>
        <a:graphic>
          <a:graphicData uri="http://schemas.openxmlformats.org/drawingml/2006/table">
            <a:tbl>
              <a:tblPr firstRow="1" firstCol="1" bandRow="1">
                <a:tableStyleId>{5C22544A-7EE6-4342-B048-85BDC9FD1C3A}</a:tableStyleId>
              </a:tblPr>
              <a:tblGrid>
                <a:gridCol w="2336141">
                  <a:extLst>
                    <a:ext uri="{9D8B030D-6E8A-4147-A177-3AD203B41FA5}">
                      <a16:colId xmlns:a16="http://schemas.microsoft.com/office/drawing/2014/main" val="2345126854"/>
                    </a:ext>
                  </a:extLst>
                </a:gridCol>
              </a:tblGrid>
              <a:tr h="900000">
                <a:tc>
                  <a:txBody>
                    <a:bodyPr/>
                    <a:lstStyle/>
                    <a:p>
                      <a:pPr algn="ctr"/>
                      <a:r>
                        <a:rPr kumimoji="0" lang="es-ES" sz="1600" b="1" i="0" u="none" strike="noStrike" kern="1200" cap="none" spc="0" normalizeH="0" baseline="0" noProof="0" dirty="0" err="1">
                          <a:ln>
                            <a:noFill/>
                          </a:ln>
                          <a:solidFill>
                            <a:srgbClr val="000000"/>
                          </a:solidFill>
                          <a:effectLst/>
                          <a:uLnTx/>
                          <a:uFillTx/>
                          <a:latin typeface="+mn-lt"/>
                          <a:ea typeface="+mn-ea"/>
                          <a:cs typeface="+mn-cs"/>
                        </a:rPr>
                        <a:t>Voltage</a:t>
                      </a:r>
                      <a:r>
                        <a:rPr kumimoji="0" lang="es-ES" sz="1600" b="1" i="0" u="none" strike="noStrike" kern="1200" cap="none" spc="0" normalizeH="0" baseline="0" noProof="0" dirty="0">
                          <a:ln>
                            <a:noFill/>
                          </a:ln>
                          <a:solidFill>
                            <a:srgbClr val="000000"/>
                          </a:solidFill>
                          <a:effectLst/>
                          <a:uLnTx/>
                          <a:uFillTx/>
                          <a:latin typeface="+mn-lt"/>
                          <a:ea typeface="+mn-ea"/>
                          <a:cs typeface="+mn-cs"/>
                        </a:rPr>
                        <a:t> </a:t>
                      </a:r>
                      <a:r>
                        <a:rPr kumimoji="0" lang="es-ES" sz="1600" b="1" i="0" u="none" strike="noStrike" kern="1200" cap="none" spc="0" normalizeH="0" baseline="0" noProof="0" dirty="0" err="1">
                          <a:ln>
                            <a:noFill/>
                          </a:ln>
                          <a:solidFill>
                            <a:srgbClr val="000000"/>
                          </a:solidFill>
                          <a:effectLst/>
                          <a:uLnTx/>
                          <a:uFillTx/>
                          <a:latin typeface="+mn-lt"/>
                          <a:ea typeface="+mn-ea"/>
                          <a:cs typeface="+mn-cs"/>
                        </a:rPr>
                        <a:t>range</a:t>
                      </a:r>
                      <a:r>
                        <a:rPr kumimoji="0" lang="es-ES" sz="1600" b="1" i="0" u="none" strike="noStrike" kern="1200" cap="none" spc="0" normalizeH="0" baseline="0" noProof="0" dirty="0">
                          <a:ln>
                            <a:noFill/>
                          </a:ln>
                          <a:solidFill>
                            <a:srgbClr val="000000"/>
                          </a:solidFill>
                          <a:effectLst/>
                          <a:uLnTx/>
                          <a:uFillTx/>
                          <a:latin typeface="+mn-lt"/>
                          <a:ea typeface="+mn-ea"/>
                          <a:cs typeface="+mn-cs"/>
                        </a:rPr>
                        <a:t> </a:t>
                      </a:r>
                      <a:r>
                        <a:rPr kumimoji="0" lang="es-ES" sz="1600" b="1" i="0" u="none" strike="noStrike" kern="1200" cap="none" spc="0" normalizeH="0" baseline="0" noProof="0" dirty="0" err="1">
                          <a:ln>
                            <a:noFill/>
                          </a:ln>
                          <a:solidFill>
                            <a:srgbClr val="000000"/>
                          </a:solidFill>
                          <a:effectLst/>
                          <a:uLnTx/>
                          <a:uFillTx/>
                          <a:latin typeface="+mn-lt"/>
                          <a:ea typeface="+mn-ea"/>
                          <a:cs typeface="+mn-cs"/>
                        </a:rPr>
                        <a:t>limits</a:t>
                      </a:r>
                      <a:endParaRPr kumimoji="0" lang="en-GB" sz="1600" b="1" i="0" u="none" strike="noStrike" kern="1200" cap="none" spc="0" normalizeH="0" baseline="0" noProof="0" dirty="0">
                        <a:ln>
                          <a:noFill/>
                        </a:ln>
                        <a:solidFill>
                          <a:srgbClr val="000000"/>
                        </a:solidFill>
                        <a:effectLst/>
                        <a:uLnTx/>
                        <a:uFillTx/>
                        <a:latin typeface="+mn-lt"/>
                        <a:ea typeface="+mn-ea"/>
                        <a:cs typeface="+mn-cs"/>
                      </a:endParaRPr>
                    </a:p>
                    <a:p>
                      <a:pPr algn="ctr"/>
                      <a:endParaRPr lang="es-ES" sz="1400" dirty="0"/>
                    </a:p>
                    <a:p>
                      <a:pPr algn="ctr"/>
                      <a:endParaRPr lang="es-ES" sz="1400" dirty="0"/>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0952989"/>
                  </a:ext>
                </a:extLst>
              </a:tr>
              <a:tr h="900000">
                <a:tc>
                  <a:txBody>
                    <a:bodyPr/>
                    <a:lstStyle/>
                    <a:p>
                      <a:pPr algn="ctr"/>
                      <a:r>
                        <a:rPr kumimoji="0" lang="es-ES" sz="1600" b="1" i="0" u="none" strike="noStrike" kern="1200" cap="none" spc="0" normalizeH="0" baseline="0" noProof="0" dirty="0">
                          <a:ln>
                            <a:noFill/>
                          </a:ln>
                          <a:solidFill>
                            <a:srgbClr val="000000"/>
                          </a:solidFill>
                          <a:effectLst/>
                          <a:uLnTx/>
                          <a:uFillTx/>
                          <a:latin typeface="+mn-lt"/>
                          <a:ea typeface="+mn-ea"/>
                          <a:cs typeface="+mn-cs"/>
                        </a:rPr>
                        <a:t>Ch/</a:t>
                      </a:r>
                      <a:r>
                        <a:rPr kumimoji="0" lang="es-ES" sz="1600" b="1" i="0" u="none" strike="noStrike" kern="1200" cap="none" spc="0" normalizeH="0" baseline="0" noProof="0" dirty="0" err="1">
                          <a:ln>
                            <a:noFill/>
                          </a:ln>
                          <a:solidFill>
                            <a:srgbClr val="000000"/>
                          </a:solidFill>
                          <a:effectLst/>
                          <a:uLnTx/>
                          <a:uFillTx/>
                          <a:latin typeface="+mn-lt"/>
                          <a:ea typeface="+mn-ea"/>
                          <a:cs typeface="+mn-cs"/>
                        </a:rPr>
                        <a:t>dch</a:t>
                      </a:r>
                      <a:r>
                        <a:rPr kumimoji="0" lang="es-ES" sz="1600" b="1" i="0" u="none" strike="noStrike" kern="1200" cap="none" spc="0" normalizeH="0" baseline="0" noProof="0" dirty="0">
                          <a:ln>
                            <a:noFill/>
                          </a:ln>
                          <a:solidFill>
                            <a:srgbClr val="000000"/>
                          </a:solidFill>
                          <a:effectLst/>
                          <a:uLnTx/>
                          <a:uFillTx/>
                          <a:latin typeface="+mn-lt"/>
                          <a:ea typeface="+mn-ea"/>
                          <a:cs typeface="+mn-cs"/>
                        </a:rPr>
                        <a:t> </a:t>
                      </a:r>
                      <a:r>
                        <a:rPr kumimoji="0" lang="es-ES" sz="1600" b="1" i="0" u="none" strike="noStrike" kern="1200" cap="none" spc="0" normalizeH="0" baseline="0" noProof="0" dirty="0" err="1">
                          <a:ln>
                            <a:noFill/>
                          </a:ln>
                          <a:solidFill>
                            <a:srgbClr val="000000"/>
                          </a:solidFill>
                          <a:effectLst/>
                          <a:uLnTx/>
                          <a:uFillTx/>
                          <a:latin typeface="+mn-lt"/>
                          <a:ea typeface="+mn-ea"/>
                          <a:cs typeface="+mn-cs"/>
                        </a:rPr>
                        <a:t>current</a:t>
                      </a:r>
                      <a:r>
                        <a:rPr kumimoji="0" lang="es-ES" sz="1600" b="1" i="0" u="none" strike="noStrike" kern="1200" cap="none" spc="0" normalizeH="0" baseline="0" noProof="0" dirty="0">
                          <a:ln>
                            <a:noFill/>
                          </a:ln>
                          <a:solidFill>
                            <a:srgbClr val="000000"/>
                          </a:solidFill>
                          <a:effectLst/>
                          <a:uLnTx/>
                          <a:uFillTx/>
                          <a:latin typeface="+mn-lt"/>
                          <a:ea typeface="+mn-ea"/>
                          <a:cs typeface="+mn-cs"/>
                        </a:rPr>
                        <a:t> </a:t>
                      </a:r>
                      <a:r>
                        <a:rPr kumimoji="0" lang="es-ES" sz="1600" b="1" i="0" u="none" strike="noStrike" kern="1200" cap="none" spc="0" normalizeH="0" baseline="0" noProof="0" dirty="0" err="1">
                          <a:ln>
                            <a:noFill/>
                          </a:ln>
                          <a:solidFill>
                            <a:srgbClr val="000000"/>
                          </a:solidFill>
                          <a:effectLst/>
                          <a:uLnTx/>
                          <a:uFillTx/>
                          <a:latin typeface="+mn-lt"/>
                          <a:ea typeface="+mn-ea"/>
                          <a:cs typeface="+mn-cs"/>
                        </a:rPr>
                        <a:t>limits</a:t>
                      </a:r>
                      <a:endParaRPr kumimoji="0" lang="en-GB" sz="1600" b="1" i="0" u="none" strike="noStrike" kern="1200" cap="none" spc="0" normalizeH="0" baseline="0" noProof="0" dirty="0">
                        <a:ln>
                          <a:noFill/>
                        </a:ln>
                        <a:solidFill>
                          <a:srgbClr val="000000"/>
                        </a:solidFill>
                        <a:effectLst/>
                        <a:uLnTx/>
                        <a:uFillTx/>
                        <a:latin typeface="+mn-lt"/>
                        <a:ea typeface="+mn-ea"/>
                        <a:cs typeface="+mn-cs"/>
                      </a:endParaRPr>
                    </a:p>
                    <a:p>
                      <a:pPr algn="ctr"/>
                      <a:endParaRPr lang="es-ES" sz="1400" dirty="0"/>
                    </a:p>
                    <a:p>
                      <a:pPr algn="ctr"/>
                      <a:endParaRPr lang="es-ES" sz="1400" dirty="0"/>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92359083"/>
                  </a:ext>
                </a:extLst>
              </a:tr>
              <a:tr h="900000">
                <a:tc>
                  <a:txBody>
                    <a:bodyPr/>
                    <a:lstStyle/>
                    <a:p>
                      <a:pPr algn="ctr"/>
                      <a:r>
                        <a:rPr kumimoji="0" lang="en-GB" sz="1600" b="1" i="0" u="none" strike="noStrike" kern="1200" cap="none" spc="0" normalizeH="0" baseline="0" noProof="0" dirty="0">
                          <a:ln>
                            <a:noFill/>
                          </a:ln>
                          <a:solidFill>
                            <a:srgbClr val="000000"/>
                          </a:solidFill>
                          <a:effectLst/>
                          <a:uLnTx/>
                          <a:uFillTx/>
                          <a:latin typeface="+mn-lt"/>
                          <a:ea typeface="+mn-ea"/>
                          <a:cs typeface="+mn-cs"/>
                        </a:rPr>
                        <a:t>2</a:t>
                      </a:r>
                      <a:r>
                        <a:rPr kumimoji="0" lang="en-GB" sz="1600" b="1" i="0" u="none" strike="noStrike" kern="1200" cap="none" spc="0" normalizeH="0" baseline="30000" noProof="0" dirty="0">
                          <a:ln>
                            <a:noFill/>
                          </a:ln>
                          <a:solidFill>
                            <a:srgbClr val="000000"/>
                          </a:solidFill>
                          <a:effectLst/>
                          <a:uLnTx/>
                          <a:uFillTx/>
                          <a:latin typeface="+mn-lt"/>
                          <a:ea typeface="+mn-ea"/>
                          <a:cs typeface="+mn-cs"/>
                        </a:rPr>
                        <a:t>nd</a:t>
                      </a:r>
                      <a:r>
                        <a:rPr kumimoji="0" lang="en-GB" sz="1600" b="1" i="0" u="none" strike="noStrike" kern="1200" cap="none" spc="0" normalizeH="0" baseline="0" noProof="0" dirty="0">
                          <a:ln>
                            <a:noFill/>
                          </a:ln>
                          <a:solidFill>
                            <a:srgbClr val="000000"/>
                          </a:solidFill>
                          <a:effectLst/>
                          <a:uLnTx/>
                          <a:uFillTx/>
                          <a:latin typeface="+mn-lt"/>
                          <a:ea typeface="+mn-ea"/>
                          <a:cs typeface="+mn-cs"/>
                        </a:rPr>
                        <a:t> life EoL</a:t>
                      </a:r>
                    </a:p>
                    <a:p>
                      <a:pPr algn="ctr"/>
                      <a:endParaRPr lang="es-ES" sz="1400" dirty="0"/>
                    </a:p>
                    <a:p>
                      <a:pPr algn="ctr"/>
                      <a:endParaRPr lang="es-ES" sz="1400" dirty="0"/>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67756805"/>
                  </a:ext>
                </a:extLst>
              </a:tr>
              <a:tr h="900000">
                <a:tc>
                  <a:txBody>
                    <a:bodyPr/>
                    <a:lstStyle/>
                    <a:p>
                      <a:pPr algn="ctr"/>
                      <a:r>
                        <a:rPr kumimoji="0" lang="es-ES" sz="1600" b="1" i="0" u="none" strike="noStrike" kern="1200" cap="none" spc="0" normalizeH="0" baseline="0" noProof="0" dirty="0">
                          <a:ln>
                            <a:noFill/>
                          </a:ln>
                          <a:solidFill>
                            <a:srgbClr val="000000"/>
                          </a:solidFill>
                          <a:effectLst/>
                          <a:uLnTx/>
                          <a:uFillTx/>
                          <a:latin typeface="+mn-lt"/>
                          <a:ea typeface="+mn-ea"/>
                          <a:cs typeface="+mn-cs"/>
                        </a:rPr>
                        <a:t>FEC </a:t>
                      </a:r>
                      <a:r>
                        <a:rPr kumimoji="0" lang="es-ES" sz="1600" b="1" i="0" u="none" strike="noStrike" kern="1200" cap="none" spc="0" normalizeH="0" baseline="0" noProof="0" dirty="0" err="1">
                          <a:ln>
                            <a:noFill/>
                          </a:ln>
                          <a:solidFill>
                            <a:srgbClr val="000000"/>
                          </a:solidFill>
                          <a:effectLst/>
                          <a:uLnTx/>
                          <a:uFillTx/>
                          <a:latin typeface="+mn-lt"/>
                          <a:ea typeface="+mn-ea"/>
                          <a:cs typeface="+mn-cs"/>
                        </a:rPr>
                        <a:t>number</a:t>
                      </a:r>
                      <a:r>
                        <a:rPr kumimoji="0" lang="es-ES" sz="1600" b="1" i="0" u="none" strike="noStrike" kern="1200" cap="none" spc="0" normalizeH="0" baseline="0" noProof="0" dirty="0">
                          <a:ln>
                            <a:noFill/>
                          </a:ln>
                          <a:solidFill>
                            <a:srgbClr val="000000"/>
                          </a:solidFill>
                          <a:effectLst/>
                          <a:uLnTx/>
                          <a:uFillTx/>
                          <a:latin typeface="+mn-lt"/>
                          <a:ea typeface="+mn-ea"/>
                          <a:cs typeface="+mn-cs"/>
                        </a:rPr>
                        <a:t> per </a:t>
                      </a:r>
                      <a:r>
                        <a:rPr kumimoji="0" lang="es-ES" sz="1600" b="1" i="0" u="none" strike="noStrike" kern="1200" cap="none" spc="0" normalizeH="0" baseline="0" noProof="0" dirty="0" err="1">
                          <a:ln>
                            <a:noFill/>
                          </a:ln>
                          <a:solidFill>
                            <a:srgbClr val="000000"/>
                          </a:solidFill>
                          <a:effectLst/>
                          <a:uLnTx/>
                          <a:uFillTx/>
                          <a:latin typeface="+mn-lt"/>
                          <a:ea typeface="+mn-ea"/>
                          <a:cs typeface="+mn-cs"/>
                        </a:rPr>
                        <a:t>day</a:t>
                      </a:r>
                      <a:endParaRPr kumimoji="0" lang="en-GB" sz="1600" b="1" i="0" u="none" strike="noStrike" kern="1200" cap="none" spc="0" normalizeH="0" baseline="0" noProof="0" dirty="0">
                        <a:ln>
                          <a:noFill/>
                        </a:ln>
                        <a:solidFill>
                          <a:srgbClr val="000000"/>
                        </a:solidFill>
                        <a:effectLst/>
                        <a:uLnTx/>
                        <a:uFillTx/>
                        <a:latin typeface="+mn-lt"/>
                        <a:ea typeface="+mn-ea"/>
                        <a:cs typeface="+mn-cs"/>
                      </a:endParaRPr>
                    </a:p>
                    <a:p>
                      <a:pPr algn="ctr"/>
                      <a:endParaRPr lang="es-ES" sz="1400" dirty="0"/>
                    </a:p>
                    <a:p>
                      <a:pPr algn="ctr">
                        <a:lnSpc>
                          <a:spcPct val="90000"/>
                        </a:lnSpc>
                        <a:spcBef>
                          <a:spcPts val="300"/>
                        </a:spcBef>
                        <a:spcAft>
                          <a:spcPts val="300"/>
                        </a:spcAft>
                        <a:buNone/>
                      </a:pP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81356510"/>
                  </a:ext>
                </a:extLst>
              </a:tr>
            </a:tbl>
          </a:graphicData>
        </a:graphic>
      </p:graphicFrame>
      <p:pic>
        <p:nvPicPr>
          <p:cNvPr id="20" name="Gráfico 19" descr="Marca de insignia1 con relleno sólido">
            <a:extLst>
              <a:ext uri="{FF2B5EF4-FFF2-40B4-BE49-F238E27FC236}">
                <a16:creationId xmlns:a16="http://schemas.microsoft.com/office/drawing/2014/main" id="{8DC1DA1B-2EEB-FF27-69C8-229F2B9494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730" y="2596032"/>
            <a:ext cx="370028" cy="370028"/>
          </a:xfrm>
          <a:prstGeom prst="rect">
            <a:avLst/>
          </a:prstGeom>
        </p:spPr>
      </p:pic>
      <p:pic>
        <p:nvPicPr>
          <p:cNvPr id="21" name="Gráfico 20" descr="Insignia de cruz con relleno sólido">
            <a:extLst>
              <a:ext uri="{FF2B5EF4-FFF2-40B4-BE49-F238E27FC236}">
                <a16:creationId xmlns:a16="http://schemas.microsoft.com/office/drawing/2014/main" id="{F7F7B7BD-A54A-F5A8-5C16-CE1E9951C3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6064" y="2596032"/>
            <a:ext cx="370028" cy="370028"/>
          </a:xfrm>
          <a:prstGeom prst="rect">
            <a:avLst/>
          </a:prstGeom>
        </p:spPr>
      </p:pic>
      <p:pic>
        <p:nvPicPr>
          <p:cNvPr id="22" name="Gráfico 21" descr="Marca de insignia1 con relleno sólido">
            <a:extLst>
              <a:ext uri="{FF2B5EF4-FFF2-40B4-BE49-F238E27FC236}">
                <a16:creationId xmlns:a16="http://schemas.microsoft.com/office/drawing/2014/main" id="{AFD7F7D2-2A5C-1B48-A818-B81A5F04C9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730" y="3502137"/>
            <a:ext cx="370028" cy="370028"/>
          </a:xfrm>
          <a:prstGeom prst="rect">
            <a:avLst/>
          </a:prstGeom>
        </p:spPr>
      </p:pic>
      <p:pic>
        <p:nvPicPr>
          <p:cNvPr id="23" name="Gráfico 22" descr="Insignia de cruz con relleno sólido">
            <a:extLst>
              <a:ext uri="{FF2B5EF4-FFF2-40B4-BE49-F238E27FC236}">
                <a16:creationId xmlns:a16="http://schemas.microsoft.com/office/drawing/2014/main" id="{60602DB5-E208-F8B3-3D53-91AE92D94A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6064" y="3502137"/>
            <a:ext cx="370028" cy="370028"/>
          </a:xfrm>
          <a:prstGeom prst="rect">
            <a:avLst/>
          </a:prstGeom>
        </p:spPr>
      </p:pic>
      <p:pic>
        <p:nvPicPr>
          <p:cNvPr id="24" name="Gráfico 23" descr="Marca de insignia1 con relleno sólido">
            <a:extLst>
              <a:ext uri="{FF2B5EF4-FFF2-40B4-BE49-F238E27FC236}">
                <a16:creationId xmlns:a16="http://schemas.microsoft.com/office/drawing/2014/main" id="{AE4C992A-2E27-B776-F11E-3C9146543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730" y="4408242"/>
            <a:ext cx="370028" cy="370028"/>
          </a:xfrm>
          <a:prstGeom prst="rect">
            <a:avLst/>
          </a:prstGeom>
        </p:spPr>
      </p:pic>
      <p:pic>
        <p:nvPicPr>
          <p:cNvPr id="25" name="Gráfico 24" descr="Insignia de cruz con relleno sólido">
            <a:extLst>
              <a:ext uri="{FF2B5EF4-FFF2-40B4-BE49-F238E27FC236}">
                <a16:creationId xmlns:a16="http://schemas.microsoft.com/office/drawing/2014/main" id="{29EFFBD7-5640-BD94-6D89-A29DC118E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6064" y="4408242"/>
            <a:ext cx="370028" cy="370028"/>
          </a:xfrm>
          <a:prstGeom prst="rect">
            <a:avLst/>
          </a:prstGeom>
        </p:spPr>
      </p:pic>
      <p:pic>
        <p:nvPicPr>
          <p:cNvPr id="26" name="Gráfico 25" descr="Marca de insignia1 con relleno sólido">
            <a:extLst>
              <a:ext uri="{FF2B5EF4-FFF2-40B4-BE49-F238E27FC236}">
                <a16:creationId xmlns:a16="http://schemas.microsoft.com/office/drawing/2014/main" id="{2D254494-D04D-D96C-6730-FCDEAA34A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730" y="5314348"/>
            <a:ext cx="370028" cy="370028"/>
          </a:xfrm>
          <a:prstGeom prst="rect">
            <a:avLst/>
          </a:prstGeom>
        </p:spPr>
      </p:pic>
      <p:pic>
        <p:nvPicPr>
          <p:cNvPr id="27" name="Gráfico 26" descr="Insignia de cruz con relleno sólido">
            <a:extLst>
              <a:ext uri="{FF2B5EF4-FFF2-40B4-BE49-F238E27FC236}">
                <a16:creationId xmlns:a16="http://schemas.microsoft.com/office/drawing/2014/main" id="{C7F953F0-6798-FE33-EDC3-64096A6D97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6064" y="5314348"/>
            <a:ext cx="370028" cy="370028"/>
          </a:xfrm>
          <a:prstGeom prst="rect">
            <a:avLst/>
          </a:prstGeom>
        </p:spPr>
      </p:pic>
      <p:pic>
        <p:nvPicPr>
          <p:cNvPr id="28" name="Gráfico 27" descr="Marca de insignia1 con relleno sólido">
            <a:extLst>
              <a:ext uri="{FF2B5EF4-FFF2-40B4-BE49-F238E27FC236}">
                <a16:creationId xmlns:a16="http://schemas.microsoft.com/office/drawing/2014/main" id="{14675824-1DA5-B57F-4062-4AF9941F66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5331" y="2596032"/>
            <a:ext cx="370028" cy="370028"/>
          </a:xfrm>
          <a:prstGeom prst="rect">
            <a:avLst/>
          </a:prstGeom>
        </p:spPr>
      </p:pic>
      <p:pic>
        <p:nvPicPr>
          <p:cNvPr id="29" name="Gráfico 28" descr="Insignia de cruz con relleno sólido">
            <a:extLst>
              <a:ext uri="{FF2B5EF4-FFF2-40B4-BE49-F238E27FC236}">
                <a16:creationId xmlns:a16="http://schemas.microsoft.com/office/drawing/2014/main" id="{0B64E31B-4F8F-6B10-B181-AF25BFE033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6665" y="2596032"/>
            <a:ext cx="370028" cy="370028"/>
          </a:xfrm>
          <a:prstGeom prst="rect">
            <a:avLst/>
          </a:prstGeom>
        </p:spPr>
      </p:pic>
      <p:pic>
        <p:nvPicPr>
          <p:cNvPr id="30" name="Gráfico 29" descr="Marca de insignia1 con relleno sólido">
            <a:extLst>
              <a:ext uri="{FF2B5EF4-FFF2-40B4-BE49-F238E27FC236}">
                <a16:creationId xmlns:a16="http://schemas.microsoft.com/office/drawing/2014/main" id="{8DBFB914-0EBE-5751-C37F-4E30B6C10B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5331" y="3502137"/>
            <a:ext cx="370028" cy="370028"/>
          </a:xfrm>
          <a:prstGeom prst="rect">
            <a:avLst/>
          </a:prstGeom>
        </p:spPr>
      </p:pic>
      <p:pic>
        <p:nvPicPr>
          <p:cNvPr id="31" name="Gráfico 30" descr="Insignia de cruz con relleno sólido">
            <a:extLst>
              <a:ext uri="{FF2B5EF4-FFF2-40B4-BE49-F238E27FC236}">
                <a16:creationId xmlns:a16="http://schemas.microsoft.com/office/drawing/2014/main" id="{35206684-5783-B3CC-9838-A8342D6D83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6665" y="3502137"/>
            <a:ext cx="370028" cy="370028"/>
          </a:xfrm>
          <a:prstGeom prst="rect">
            <a:avLst/>
          </a:prstGeom>
        </p:spPr>
      </p:pic>
      <p:pic>
        <p:nvPicPr>
          <p:cNvPr id="32" name="Gráfico 31" descr="Marca de insignia1 con relleno sólido">
            <a:extLst>
              <a:ext uri="{FF2B5EF4-FFF2-40B4-BE49-F238E27FC236}">
                <a16:creationId xmlns:a16="http://schemas.microsoft.com/office/drawing/2014/main" id="{B83FBA9C-2260-FB08-DE95-42581C8C3F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5331" y="4408242"/>
            <a:ext cx="370028" cy="370028"/>
          </a:xfrm>
          <a:prstGeom prst="rect">
            <a:avLst/>
          </a:prstGeom>
        </p:spPr>
      </p:pic>
      <p:pic>
        <p:nvPicPr>
          <p:cNvPr id="33" name="Gráfico 32" descr="Insignia de cruz con relleno sólido">
            <a:extLst>
              <a:ext uri="{FF2B5EF4-FFF2-40B4-BE49-F238E27FC236}">
                <a16:creationId xmlns:a16="http://schemas.microsoft.com/office/drawing/2014/main" id="{052E1EC2-197A-2688-281B-8F94398989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6665" y="4408242"/>
            <a:ext cx="370028" cy="370028"/>
          </a:xfrm>
          <a:prstGeom prst="rect">
            <a:avLst/>
          </a:prstGeom>
        </p:spPr>
      </p:pic>
      <p:pic>
        <p:nvPicPr>
          <p:cNvPr id="34" name="Gráfico 33" descr="Marca de insignia1 con relleno sólido">
            <a:extLst>
              <a:ext uri="{FF2B5EF4-FFF2-40B4-BE49-F238E27FC236}">
                <a16:creationId xmlns:a16="http://schemas.microsoft.com/office/drawing/2014/main" id="{7E96FCE3-C0BD-81DC-0F67-85553A643E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5331" y="5314348"/>
            <a:ext cx="370028" cy="370028"/>
          </a:xfrm>
          <a:prstGeom prst="rect">
            <a:avLst/>
          </a:prstGeom>
        </p:spPr>
      </p:pic>
      <p:pic>
        <p:nvPicPr>
          <p:cNvPr id="35" name="Gráfico 34" descr="Insignia de cruz con relleno sólido">
            <a:extLst>
              <a:ext uri="{FF2B5EF4-FFF2-40B4-BE49-F238E27FC236}">
                <a16:creationId xmlns:a16="http://schemas.microsoft.com/office/drawing/2014/main" id="{BCF9CD55-3001-B55B-EA0A-1FF40F9C1B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6665" y="5314348"/>
            <a:ext cx="370028" cy="370028"/>
          </a:xfrm>
          <a:prstGeom prst="rect">
            <a:avLst/>
          </a:prstGeom>
        </p:spPr>
      </p:pic>
      <p:sp>
        <p:nvSpPr>
          <p:cNvPr id="36" name="Rectángulo: esquinas redondeadas 35">
            <a:extLst>
              <a:ext uri="{FF2B5EF4-FFF2-40B4-BE49-F238E27FC236}">
                <a16:creationId xmlns:a16="http://schemas.microsoft.com/office/drawing/2014/main" id="{6E57DD15-C392-740F-4682-0944B4664F85}"/>
              </a:ext>
            </a:extLst>
          </p:cNvPr>
          <p:cNvSpPr/>
          <p:nvPr/>
        </p:nvSpPr>
        <p:spPr>
          <a:xfrm>
            <a:off x="422586" y="2255249"/>
            <a:ext cx="2880941" cy="3629083"/>
          </a:xfrm>
          <a:prstGeom prst="roundRect">
            <a:avLst>
              <a:gd name="adj" fmla="val 7608"/>
            </a:avLst>
          </a:prstGeom>
          <a:solidFill>
            <a:srgbClr val="A5AC1A">
              <a:alpha val="20000"/>
            </a:srgbClr>
          </a:solidFill>
          <a:ln w="19050" cap="flat" cmpd="sng" algn="ctr">
            <a:noFill/>
            <a:prstDash val="solid"/>
            <a:miter lim="800000"/>
          </a:ln>
          <a:effectLst/>
        </p:spPr>
        <p:txBody>
          <a:bodyPr lIns="144000" rIns="144000" rtlCol="0" anchor="ctr"/>
          <a:lstStyle/>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Rectángulo: esquinas redondeadas 36">
            <a:extLst>
              <a:ext uri="{FF2B5EF4-FFF2-40B4-BE49-F238E27FC236}">
                <a16:creationId xmlns:a16="http://schemas.microsoft.com/office/drawing/2014/main" id="{53F07F7C-6BE8-CB4E-6A46-64AD7F1522AE}"/>
              </a:ext>
            </a:extLst>
          </p:cNvPr>
          <p:cNvSpPr/>
          <p:nvPr/>
        </p:nvSpPr>
        <p:spPr>
          <a:xfrm>
            <a:off x="613103" y="4748460"/>
            <a:ext cx="1584000" cy="936000"/>
          </a:xfrm>
          <a:prstGeom prst="roundRect">
            <a:avLst>
              <a:gd name="adj" fmla="val 16069"/>
            </a:avLst>
          </a:prstGeom>
          <a:solidFill>
            <a:sysClr val="window" lastClr="FFFFFF">
              <a:alpha val="95000"/>
            </a:sysClr>
          </a:solidFill>
          <a:ln w="19050" cap="flat" cmpd="sng" algn="ctr">
            <a:solidFill>
              <a:schemeClr val="accent2"/>
            </a:solidFill>
            <a:prstDash val="solid"/>
            <a:miter lim="800000"/>
          </a:ln>
          <a:effectLst/>
        </p:spPr>
        <p:txBody>
          <a:bodyPr lIns="180000" rIns="180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Economic</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analysis</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8" name="Rectángulo: esquinas redondeadas 37">
            <a:extLst>
              <a:ext uri="{FF2B5EF4-FFF2-40B4-BE49-F238E27FC236}">
                <a16:creationId xmlns:a16="http://schemas.microsoft.com/office/drawing/2014/main" id="{2216B584-CF7D-0273-1FFD-2467B6EB2B67}"/>
              </a:ext>
            </a:extLst>
          </p:cNvPr>
          <p:cNvSpPr/>
          <p:nvPr/>
        </p:nvSpPr>
        <p:spPr>
          <a:xfrm>
            <a:off x="2506717" y="3913253"/>
            <a:ext cx="720000" cy="432000"/>
          </a:xfrm>
          <a:prstGeom prst="roundRect">
            <a:avLst>
              <a:gd name="adj" fmla="val 16069"/>
            </a:avLst>
          </a:prstGeom>
          <a:noFill/>
          <a:ln w="19050" cap="flat" cmpd="sng" algn="ctr">
            <a:noFill/>
            <a:prstDash val="solid"/>
            <a:miter lim="800000"/>
          </a:ln>
          <a:effectLst/>
        </p:spPr>
        <p:txBody>
          <a:bodyPr lIns="36000" tIns="0" rIns="36000" bIns="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0"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
            </a:r>
            <a:r>
              <a:rPr kumimoji="0" lang="es-ES" b="0"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a:t>
            </a:r>
          </a:p>
        </p:txBody>
      </p:sp>
      <p:cxnSp>
        <p:nvCxnSpPr>
          <p:cNvPr id="39" name="Conector: curvado 38">
            <a:extLst>
              <a:ext uri="{FF2B5EF4-FFF2-40B4-BE49-F238E27FC236}">
                <a16:creationId xmlns:a16="http://schemas.microsoft.com/office/drawing/2014/main" id="{AFC651DD-48D3-B3B2-19CE-5ED574755AE5}"/>
              </a:ext>
            </a:extLst>
          </p:cNvPr>
          <p:cNvCxnSpPr>
            <a:cxnSpLocks/>
            <a:stCxn id="38" idx="0"/>
            <a:endCxn id="44" idx="3"/>
          </p:cNvCxnSpPr>
          <p:nvPr/>
        </p:nvCxnSpPr>
        <p:spPr>
          <a:xfrm rot="16200000" flipV="1">
            <a:off x="2026768" y="3073304"/>
            <a:ext cx="1010286" cy="669612"/>
          </a:xfrm>
          <a:prstGeom prst="curvedConnector2">
            <a:avLst/>
          </a:prstGeom>
          <a:noFill/>
          <a:ln w="57150" cap="flat" cmpd="sng" algn="ctr">
            <a:solidFill>
              <a:srgbClr val="D6DF28"/>
            </a:solidFill>
            <a:prstDash val="solid"/>
            <a:miter lim="800000"/>
            <a:tailEnd type="triangle"/>
          </a:ln>
          <a:effectLst/>
        </p:spPr>
      </p:cxnSp>
      <p:cxnSp>
        <p:nvCxnSpPr>
          <p:cNvPr id="40" name="Conector: curvado 39">
            <a:extLst>
              <a:ext uri="{FF2B5EF4-FFF2-40B4-BE49-F238E27FC236}">
                <a16:creationId xmlns:a16="http://schemas.microsoft.com/office/drawing/2014/main" id="{8FE755CF-2F23-C8DD-F248-2837CD1FDCC0}"/>
              </a:ext>
            </a:extLst>
          </p:cNvPr>
          <p:cNvCxnSpPr>
            <a:cxnSpLocks/>
            <a:stCxn id="38" idx="2"/>
            <a:endCxn id="37" idx="3"/>
          </p:cNvCxnSpPr>
          <p:nvPr/>
        </p:nvCxnSpPr>
        <p:spPr>
          <a:xfrm rot="5400000">
            <a:off x="2096307" y="4446049"/>
            <a:ext cx="871207" cy="669614"/>
          </a:xfrm>
          <a:prstGeom prst="curvedConnector2">
            <a:avLst/>
          </a:prstGeom>
          <a:noFill/>
          <a:ln w="57150" cap="flat" cmpd="sng" algn="ctr">
            <a:solidFill>
              <a:srgbClr val="D6DF28"/>
            </a:solidFill>
            <a:prstDash val="solid"/>
            <a:miter lim="800000"/>
            <a:tailEnd type="triangle"/>
          </a:ln>
          <a:effectLst/>
        </p:spPr>
      </p:cxnSp>
      <p:sp>
        <p:nvSpPr>
          <p:cNvPr id="41" name="CuadroTexto 40">
            <a:extLst>
              <a:ext uri="{FF2B5EF4-FFF2-40B4-BE49-F238E27FC236}">
                <a16:creationId xmlns:a16="http://schemas.microsoft.com/office/drawing/2014/main" id="{9323C5C3-B333-02A1-1165-BF4FE3598CA3}"/>
              </a:ext>
            </a:extLst>
          </p:cNvPr>
          <p:cNvSpPr txBox="1"/>
          <p:nvPr/>
        </p:nvSpPr>
        <p:spPr>
          <a:xfrm>
            <a:off x="2671803" y="3661005"/>
            <a:ext cx="38985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NO</a:t>
            </a:r>
          </a:p>
        </p:txBody>
      </p:sp>
      <p:sp>
        <p:nvSpPr>
          <p:cNvPr id="42" name="CuadroTexto 41">
            <a:extLst>
              <a:ext uri="{FF2B5EF4-FFF2-40B4-BE49-F238E27FC236}">
                <a16:creationId xmlns:a16="http://schemas.microsoft.com/office/drawing/2014/main" id="{E77E1449-93BC-77ED-91DE-9A586FEC5596}"/>
              </a:ext>
            </a:extLst>
          </p:cNvPr>
          <p:cNvSpPr txBox="1"/>
          <p:nvPr/>
        </p:nvSpPr>
        <p:spPr>
          <a:xfrm>
            <a:off x="2651765" y="4316134"/>
            <a:ext cx="41229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YES</a:t>
            </a:r>
          </a:p>
        </p:txBody>
      </p:sp>
      <p:sp>
        <p:nvSpPr>
          <p:cNvPr id="43" name="Rectángulo: esquinas redondeadas 42">
            <a:extLst>
              <a:ext uri="{FF2B5EF4-FFF2-40B4-BE49-F238E27FC236}">
                <a16:creationId xmlns:a16="http://schemas.microsoft.com/office/drawing/2014/main" id="{FED4CF89-1494-8F48-76F9-29AC67AAE251}"/>
              </a:ext>
            </a:extLst>
          </p:cNvPr>
          <p:cNvSpPr/>
          <p:nvPr/>
        </p:nvSpPr>
        <p:spPr>
          <a:xfrm>
            <a:off x="613103" y="3660294"/>
            <a:ext cx="1584000" cy="936000"/>
          </a:xfrm>
          <a:prstGeom prst="roundRect">
            <a:avLst>
              <a:gd name="adj" fmla="val 16069"/>
            </a:avLst>
          </a:prstGeom>
          <a:solidFill>
            <a:schemeClr val="accent2">
              <a:alpha val="95000"/>
            </a:schemeClr>
          </a:solidFill>
          <a:ln w="19050" cap="flat" cmpd="sng" algn="ctr">
            <a:solidFill>
              <a:srgbClr val="D6DF28"/>
            </a:solidFill>
            <a:prstDash val="solid"/>
            <a:miter lim="800000"/>
          </a:ln>
          <a:effectLst/>
        </p:spPr>
        <p:txBody>
          <a:bodyPr lIns="180000" rIns="180000" rtlCol="0" anchor="ctr"/>
          <a:lstStyle/>
          <a:p>
            <a:pPr marR="0" lvl="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Technical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validation</a:t>
            </a:r>
            <a:endPar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44" name="Rectángulo: esquinas redondeadas 43">
            <a:extLst>
              <a:ext uri="{FF2B5EF4-FFF2-40B4-BE49-F238E27FC236}">
                <a16:creationId xmlns:a16="http://schemas.microsoft.com/office/drawing/2014/main" id="{76877ECE-0386-4E96-160C-A760DA64D2BC}"/>
              </a:ext>
            </a:extLst>
          </p:cNvPr>
          <p:cNvSpPr/>
          <p:nvPr/>
        </p:nvSpPr>
        <p:spPr>
          <a:xfrm>
            <a:off x="613105" y="2434967"/>
            <a:ext cx="1584000" cy="936000"/>
          </a:xfrm>
          <a:prstGeom prst="roundRect">
            <a:avLst>
              <a:gd name="adj" fmla="val 16069"/>
            </a:avLst>
          </a:prstGeom>
          <a:solidFill>
            <a:schemeClr val="bg1">
              <a:alpha val="95000"/>
            </a:schemeClr>
          </a:solidFill>
          <a:ln w="19050" cap="flat" cmpd="sng" algn="ctr">
            <a:solidFill>
              <a:schemeClr val="accent2"/>
            </a:solidFill>
            <a:prstDash val="solid"/>
            <a:miter lim="800000"/>
          </a:ln>
          <a:effectLst/>
        </p:spPr>
        <p:txBody>
          <a:bodyPr lIns="216000" rIns="216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Initial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sizing</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45" name="Flecha: a la derecha 44">
            <a:extLst>
              <a:ext uri="{FF2B5EF4-FFF2-40B4-BE49-F238E27FC236}">
                <a16:creationId xmlns:a16="http://schemas.microsoft.com/office/drawing/2014/main" id="{70346521-7919-0F6F-A327-C30DF39B0437}"/>
              </a:ext>
            </a:extLst>
          </p:cNvPr>
          <p:cNvSpPr/>
          <p:nvPr/>
        </p:nvSpPr>
        <p:spPr>
          <a:xfrm rot="5400000">
            <a:off x="1631755" y="1899785"/>
            <a:ext cx="453102" cy="442570"/>
          </a:xfrm>
          <a:prstGeom prst="rightArrow">
            <a:avLst>
              <a:gd name="adj1" fmla="val 51530"/>
              <a:gd name="adj2" fmla="val 51855"/>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ángulo: esquinas redondeadas 45">
            <a:extLst>
              <a:ext uri="{FF2B5EF4-FFF2-40B4-BE49-F238E27FC236}">
                <a16:creationId xmlns:a16="http://schemas.microsoft.com/office/drawing/2014/main" id="{BAC0B3B7-898E-4E48-A043-8C39E8BFB137}"/>
              </a:ext>
            </a:extLst>
          </p:cNvPr>
          <p:cNvSpPr/>
          <p:nvPr/>
        </p:nvSpPr>
        <p:spPr>
          <a:xfrm>
            <a:off x="422586" y="1273929"/>
            <a:ext cx="2880941" cy="768681"/>
          </a:xfrm>
          <a:prstGeom prst="roundRect">
            <a:avLst>
              <a:gd name="adj" fmla="val 21839"/>
            </a:avLst>
          </a:prstGeom>
          <a:solidFill>
            <a:srgbClr val="008153"/>
          </a:solidFill>
          <a:ln w="19050" cap="flat" cmpd="sng" algn="ctr">
            <a:solidFill>
              <a:srgbClr val="008153"/>
            </a:solidFill>
            <a:prstDash val="solid"/>
            <a:miter lim="800000"/>
          </a:ln>
          <a:effectLst/>
        </p:spPr>
        <p:txBody>
          <a:bodyPr lIns="108000" rIns="108000" rtlCol="0"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life SIZING</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7" name="Gráfico 46" descr="Insignia con relleno sólido">
            <a:extLst>
              <a:ext uri="{FF2B5EF4-FFF2-40B4-BE49-F238E27FC236}">
                <a16:creationId xmlns:a16="http://schemas.microsoft.com/office/drawing/2014/main" id="{5C7E4448-8524-809D-F522-634FD48B66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6006" y="1401053"/>
            <a:ext cx="496800" cy="496800"/>
          </a:xfrm>
          <a:prstGeom prst="rect">
            <a:avLst/>
          </a:prstGeom>
        </p:spPr>
      </p:pic>
      <p:cxnSp>
        <p:nvCxnSpPr>
          <p:cNvPr id="48" name="Conector recto de flecha 47">
            <a:extLst>
              <a:ext uri="{FF2B5EF4-FFF2-40B4-BE49-F238E27FC236}">
                <a16:creationId xmlns:a16="http://schemas.microsoft.com/office/drawing/2014/main" id="{EA3FC2E2-C741-0DCD-7A79-26DA9A5BA657}"/>
              </a:ext>
            </a:extLst>
          </p:cNvPr>
          <p:cNvCxnSpPr>
            <a:cxnSpLocks/>
            <a:stCxn id="44" idx="2"/>
            <a:endCxn id="43" idx="0"/>
          </p:cNvCxnSpPr>
          <p:nvPr/>
        </p:nvCxnSpPr>
        <p:spPr>
          <a:xfrm flipH="1">
            <a:off x="1405103" y="3370967"/>
            <a:ext cx="2" cy="28932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3F73D06B-4394-02D3-27EC-0CECDD48FE08}"/>
              </a:ext>
            </a:extLst>
          </p:cNvPr>
          <p:cNvCxnSpPr>
            <a:cxnSpLocks/>
            <a:stCxn id="43" idx="3"/>
            <a:endCxn id="38" idx="1"/>
          </p:cNvCxnSpPr>
          <p:nvPr/>
        </p:nvCxnSpPr>
        <p:spPr>
          <a:xfrm>
            <a:off x="2197103" y="4128294"/>
            <a:ext cx="309614" cy="95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3"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9"/>
                                        </p:tgtEl>
                                      </p:cBhvr>
                                    </p:cmd>
                                  </p:childTnLst>
                                </p:cTn>
                              </p:par>
                            </p:childTnLst>
                          </p:cTn>
                        </p:par>
                      </p:childTnLst>
                    </p:cTn>
                  </p:par>
                </p:childTnLst>
              </p:cTn>
              <p:nextCondLst>
                <p:cond evt="onClick" delay="0">
                  <p:tgtEl>
                    <p:spTgt spid="19"/>
                  </p:tgtEl>
                </p:cond>
              </p:nextCondLst>
            </p:seq>
            <p:video>
              <p:cMediaNode vol="80000">
                <p:cTn id="30" fill="hold" display="0">
                  <p:stCondLst>
                    <p:cond delay="indefinite"/>
                  </p:stCondLst>
                </p:cTn>
                <p:tgtEl>
                  <p:spTgt spid="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20251028-0856-15.8455099">
            <a:hlinkClick r:id="" action="ppaction://media"/>
            <a:extLst>
              <a:ext uri="{FF2B5EF4-FFF2-40B4-BE49-F238E27FC236}">
                <a16:creationId xmlns:a16="http://schemas.microsoft.com/office/drawing/2014/main" id="{D61A7882-96D5-2934-1EEA-4C2B1F9F72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4039" y="2153370"/>
            <a:ext cx="5097961" cy="4272199"/>
          </a:xfrm>
          <a:prstGeom prst="rect">
            <a:avLst/>
          </a:prstGeom>
        </p:spPr>
      </p:pic>
      <p:sp>
        <p:nvSpPr>
          <p:cNvPr id="2" name="Título 1">
            <a:extLst>
              <a:ext uri="{FF2B5EF4-FFF2-40B4-BE49-F238E27FC236}">
                <a16:creationId xmlns:a16="http://schemas.microsoft.com/office/drawing/2014/main" id="{752EA99C-D048-FD39-8B2B-2D5B8922A15B}"/>
              </a:ext>
            </a:extLst>
          </p:cNvPr>
          <p:cNvSpPr>
            <a:spLocks noGrp="1"/>
          </p:cNvSpPr>
          <p:nvPr>
            <p:ph type="title"/>
          </p:nvPr>
        </p:nvSpPr>
        <p:spPr/>
        <p:txBody>
          <a:bodyPr/>
          <a:lstStyle/>
          <a:p>
            <a:r>
              <a:rPr lang="en-US" b="1" dirty="0">
                <a:solidFill>
                  <a:srgbClr val="139A61"/>
                </a:solidFill>
                <a:latin typeface="Manrope"/>
              </a:rPr>
              <a:t>Diagnosis-Sizing Tool: </a:t>
            </a:r>
            <a:r>
              <a:rPr lang="en-US" dirty="0">
                <a:solidFill>
                  <a:schemeClr val="accent2">
                    <a:lumMod val="75000"/>
                  </a:schemeClr>
                </a:solidFill>
                <a:latin typeface="Manrope"/>
              </a:rPr>
              <a:t>Economic analysis</a:t>
            </a:r>
            <a:endParaRPr lang="es-ES" dirty="0"/>
          </a:p>
        </p:txBody>
      </p:sp>
      <p:sp>
        <p:nvSpPr>
          <p:cNvPr id="3" name="Marcador de número de diapositiva 2">
            <a:extLst>
              <a:ext uri="{FF2B5EF4-FFF2-40B4-BE49-F238E27FC236}">
                <a16:creationId xmlns:a16="http://schemas.microsoft.com/office/drawing/2014/main" id="{FFE03553-7B60-6CC0-8708-117445C69207}"/>
              </a:ext>
            </a:extLst>
          </p:cNvPr>
          <p:cNvSpPr>
            <a:spLocks noGrp="1"/>
          </p:cNvSpPr>
          <p:nvPr>
            <p:ph type="sldNum" sz="quarter" idx="4"/>
          </p:nvPr>
        </p:nvSpPr>
        <p:spPr/>
        <p:txBody>
          <a:bodyPr/>
          <a:lstStyle/>
          <a:p>
            <a:fld id="{BD625386-AFFF-46B9-8E1E-B918EEDD2907}" type="slidenum">
              <a:rPr lang="en-US" smtClean="0"/>
              <a:t>15</a:t>
            </a:fld>
            <a:endParaRPr lang="en-US" dirty="0"/>
          </a:p>
        </p:txBody>
      </p:sp>
      <p:graphicFrame>
        <p:nvGraphicFramePr>
          <p:cNvPr id="18" name="Tabla 17">
            <a:extLst>
              <a:ext uri="{FF2B5EF4-FFF2-40B4-BE49-F238E27FC236}">
                <a16:creationId xmlns:a16="http://schemas.microsoft.com/office/drawing/2014/main" id="{BD01F80E-4812-FC1B-DCA5-30A1DA8FA9E5}"/>
              </a:ext>
            </a:extLst>
          </p:cNvPr>
          <p:cNvGraphicFramePr>
            <a:graphicFrameLocks noGrp="1"/>
          </p:cNvGraphicFramePr>
          <p:nvPr/>
        </p:nvGraphicFramePr>
        <p:xfrm>
          <a:off x="3726212" y="2527657"/>
          <a:ext cx="2988000" cy="1584000"/>
        </p:xfrm>
        <a:graphic>
          <a:graphicData uri="http://schemas.openxmlformats.org/drawingml/2006/table">
            <a:tbl>
              <a:tblPr firstRow="1" firstCol="1" bandRow="1">
                <a:tableStyleId>{5C22544A-7EE6-4342-B048-85BDC9FD1C3A}</a:tableStyleId>
              </a:tblPr>
              <a:tblGrid>
                <a:gridCol w="1476000">
                  <a:extLst>
                    <a:ext uri="{9D8B030D-6E8A-4147-A177-3AD203B41FA5}">
                      <a16:colId xmlns:a16="http://schemas.microsoft.com/office/drawing/2014/main" val="320685255"/>
                    </a:ext>
                  </a:extLst>
                </a:gridCol>
                <a:gridCol w="1512000">
                  <a:extLst>
                    <a:ext uri="{9D8B030D-6E8A-4147-A177-3AD203B41FA5}">
                      <a16:colId xmlns:a16="http://schemas.microsoft.com/office/drawing/2014/main" val="4281985227"/>
                    </a:ext>
                  </a:extLst>
                </a:gridCol>
              </a:tblGrid>
              <a:tr h="792000">
                <a:tc>
                  <a:txBody>
                    <a:bodyPr/>
                    <a:lstStyle/>
                    <a:p>
                      <a:pPr algn="ctr">
                        <a:lnSpc>
                          <a:spcPct val="90000"/>
                        </a:lnSpc>
                        <a:spcBef>
                          <a:spcPts val="300"/>
                        </a:spcBef>
                        <a:spcAft>
                          <a:spcPts val="300"/>
                        </a:spcAft>
                        <a:buNone/>
                      </a:pPr>
                      <a:r>
                        <a:rPr lang="es-ES" sz="1400" dirty="0" err="1">
                          <a:solidFill>
                            <a:schemeClr val="tx1"/>
                          </a:solidFill>
                          <a:effectLst/>
                        </a:rPr>
                        <a:t>Power</a:t>
                      </a:r>
                      <a:r>
                        <a:rPr lang="es-ES" sz="1400" dirty="0">
                          <a:solidFill>
                            <a:schemeClr val="tx1"/>
                          </a:solidFill>
                          <a:effectLst/>
                        </a:rPr>
                        <a:t> </a:t>
                      </a:r>
                      <a:r>
                        <a:rPr lang="es-ES" sz="1400" dirty="0" err="1">
                          <a:solidFill>
                            <a:schemeClr val="tx1"/>
                          </a:solidFill>
                          <a:effectLst/>
                        </a:rPr>
                        <a:t>need</a:t>
                      </a:r>
                      <a:endParaRPr lang="es-ES" sz="1400" dirty="0">
                        <a:solidFill>
                          <a:schemeClr val="tx1"/>
                        </a:solidFill>
                        <a:effectLst/>
                      </a:endParaRPr>
                    </a:p>
                    <a:p>
                      <a:pPr algn="ctr">
                        <a:lnSpc>
                          <a:spcPct val="90000"/>
                        </a:lnSpc>
                        <a:spcBef>
                          <a:spcPts val="300"/>
                        </a:spcBef>
                        <a:spcAft>
                          <a:spcPts val="300"/>
                        </a:spcAft>
                        <a:buNone/>
                      </a:pPr>
                      <a:r>
                        <a:rPr lang="es-ES" sz="1400" b="0" dirty="0">
                          <a:solidFill>
                            <a:schemeClr val="tx1"/>
                          </a:solidFill>
                          <a:effectLst/>
                        </a:rPr>
                        <a:t>43.26 kW</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0000"/>
                        </a:lnSpc>
                        <a:spcBef>
                          <a:spcPts val="300"/>
                        </a:spcBef>
                        <a:spcAft>
                          <a:spcPts val="300"/>
                        </a:spcAft>
                        <a:buNone/>
                      </a:pPr>
                      <a:r>
                        <a:rPr lang="es-ES" sz="1400" dirty="0">
                          <a:solidFill>
                            <a:schemeClr val="tx1"/>
                          </a:solidFill>
                          <a:effectLst/>
                        </a:rPr>
                        <a:t>Energy </a:t>
                      </a:r>
                      <a:r>
                        <a:rPr lang="es-ES" sz="1400" dirty="0" err="1">
                          <a:solidFill>
                            <a:schemeClr val="tx1"/>
                          </a:solidFill>
                          <a:effectLst/>
                        </a:rPr>
                        <a:t>need</a:t>
                      </a:r>
                      <a:endParaRPr lang="es-ES" sz="1400" dirty="0">
                        <a:solidFill>
                          <a:schemeClr val="tx1"/>
                        </a:solidFill>
                        <a:effectLst/>
                      </a:endParaRPr>
                    </a:p>
                    <a:p>
                      <a:pPr algn="ctr">
                        <a:lnSpc>
                          <a:spcPct val="90000"/>
                        </a:lnSpc>
                        <a:spcBef>
                          <a:spcPts val="300"/>
                        </a:spcBef>
                        <a:spcAft>
                          <a:spcPts val="600"/>
                        </a:spcAft>
                        <a:buNone/>
                      </a:pPr>
                      <a:r>
                        <a:rPr lang="es-ES" sz="1400" b="0" dirty="0">
                          <a:solidFill>
                            <a:schemeClr val="tx1"/>
                          </a:solidFill>
                          <a:effectLst/>
                        </a:rPr>
                        <a:t>196 kWh</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0952989"/>
                  </a:ext>
                </a:extLst>
              </a:tr>
              <a:tr h="792000">
                <a:tc>
                  <a:txBody>
                    <a:bodyPr/>
                    <a:lstStyle/>
                    <a:p>
                      <a:pPr algn="ctr">
                        <a:lnSpc>
                          <a:spcPct val="90000"/>
                        </a:lnSpc>
                        <a:spcBef>
                          <a:spcPts val="300"/>
                        </a:spcBef>
                        <a:spcAft>
                          <a:spcPts val="300"/>
                        </a:spcAft>
                        <a:buNone/>
                      </a:pPr>
                      <a:r>
                        <a:rPr lang="es-ES" sz="1400" dirty="0">
                          <a:solidFill>
                            <a:schemeClr val="tx1"/>
                          </a:solidFill>
                          <a:effectLst/>
                        </a:rPr>
                        <a:t>2nd </a:t>
                      </a:r>
                      <a:r>
                        <a:rPr lang="es-ES" sz="1400" dirty="0" err="1">
                          <a:solidFill>
                            <a:schemeClr val="tx1"/>
                          </a:solidFill>
                          <a:effectLst/>
                        </a:rPr>
                        <a:t>life</a:t>
                      </a:r>
                      <a:r>
                        <a:rPr lang="es-ES" sz="1400" dirty="0">
                          <a:solidFill>
                            <a:schemeClr val="tx1"/>
                          </a:solidFill>
                          <a:effectLst/>
                        </a:rPr>
                        <a:t> BESS</a:t>
                      </a:r>
                    </a:p>
                    <a:p>
                      <a:pPr algn="ctr">
                        <a:lnSpc>
                          <a:spcPct val="90000"/>
                        </a:lnSpc>
                        <a:spcBef>
                          <a:spcPts val="300"/>
                        </a:spcBef>
                        <a:spcAft>
                          <a:spcPts val="600"/>
                        </a:spcAft>
                        <a:buNone/>
                      </a:pPr>
                      <a:r>
                        <a:rPr lang="es-ES" sz="1400" b="0" dirty="0">
                          <a:solidFill>
                            <a:schemeClr val="tx1"/>
                          </a:solidFill>
                          <a:effectLst/>
                        </a:rPr>
                        <a:t>208 kWh</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90000"/>
                        </a:lnSpc>
                        <a:spcBef>
                          <a:spcPts val="300"/>
                        </a:spcBef>
                        <a:spcAft>
                          <a:spcPts val="300"/>
                        </a:spcAft>
                        <a:buNone/>
                      </a:pPr>
                      <a:r>
                        <a:rPr lang="es-ES" sz="1400" b="1" dirty="0" err="1">
                          <a:solidFill>
                            <a:schemeClr val="tx1"/>
                          </a:solidFill>
                          <a:effectLst/>
                        </a:rPr>
                        <a:t>Configuration</a:t>
                      </a:r>
                      <a:endParaRPr lang="es-ES" sz="1400" b="1" dirty="0">
                        <a:solidFill>
                          <a:schemeClr val="tx1"/>
                        </a:solidFill>
                        <a:effectLst/>
                      </a:endParaRPr>
                    </a:p>
                    <a:p>
                      <a:pPr algn="ctr">
                        <a:lnSpc>
                          <a:spcPct val="90000"/>
                        </a:lnSpc>
                        <a:spcBef>
                          <a:spcPts val="300"/>
                        </a:spcBef>
                        <a:spcAft>
                          <a:spcPts val="300"/>
                        </a:spcAft>
                        <a:buNone/>
                      </a:pPr>
                      <a:r>
                        <a:rPr lang="es-ES" sz="1400" b="0" dirty="0">
                          <a:solidFill>
                            <a:schemeClr val="tx1"/>
                          </a:solidFill>
                          <a:effectLst/>
                        </a:rPr>
                        <a:t>8S2P</a:t>
                      </a:r>
                      <a:endParaRPr lang="es-ES" sz="1400" b="0" dirty="0">
                        <a:solidFill>
                          <a:schemeClr val="tx1"/>
                        </a:solidFill>
                        <a:effectLst/>
                        <a:latin typeface="Calibri" panose="020F0502020204030204" pitchFamily="34" charset="0"/>
                        <a:cs typeface="Times New Roman" panose="02020603050405020304" pitchFamily="18" charset="0"/>
                      </a:endParaRPr>
                    </a:p>
                  </a:txBody>
                  <a:tcPr marL="252000" marR="252000" marT="108000" marB="108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0469752"/>
                  </a:ext>
                </a:extLst>
              </a:tr>
            </a:tbl>
          </a:graphicData>
        </a:graphic>
      </p:graphicFrame>
      <p:sp>
        <p:nvSpPr>
          <p:cNvPr id="24" name="CuadroTexto 23">
            <a:extLst>
              <a:ext uri="{FF2B5EF4-FFF2-40B4-BE49-F238E27FC236}">
                <a16:creationId xmlns:a16="http://schemas.microsoft.com/office/drawing/2014/main" id="{5ADB6CBA-B9DE-B8D9-BC26-38C8345A2611}"/>
              </a:ext>
            </a:extLst>
          </p:cNvPr>
          <p:cNvSpPr txBox="1"/>
          <p:nvPr/>
        </p:nvSpPr>
        <p:spPr>
          <a:xfrm>
            <a:off x="3726212" y="1374581"/>
            <a:ext cx="8195712" cy="553998"/>
          </a:xfrm>
          <a:prstGeom prst="rect">
            <a:avLst/>
          </a:prstGeom>
          <a:noFill/>
        </p:spPr>
        <p:txBody>
          <a:bodyPr wrap="square">
            <a:spAutoFit/>
          </a:bodyPr>
          <a:lstStyle/>
          <a:p>
            <a:r>
              <a:rPr lang="es-ES" sz="1500" dirty="0" err="1"/>
              <a:t>Microgrid</a:t>
            </a:r>
            <a:r>
              <a:rPr lang="es-ES" sz="1500" dirty="0"/>
              <a:t> </a:t>
            </a:r>
            <a:r>
              <a:rPr lang="es-ES" sz="1500" dirty="0" err="1"/>
              <a:t>with</a:t>
            </a:r>
            <a:r>
              <a:rPr lang="es-ES" sz="1500" dirty="0"/>
              <a:t> </a:t>
            </a:r>
            <a:r>
              <a:rPr lang="es-ES" sz="1500" dirty="0" err="1"/>
              <a:t>residential</a:t>
            </a:r>
            <a:r>
              <a:rPr lang="es-ES" sz="1500" dirty="0"/>
              <a:t> </a:t>
            </a:r>
            <a:r>
              <a:rPr lang="es-ES" sz="1500" dirty="0" err="1"/>
              <a:t>consumers</a:t>
            </a:r>
            <a:r>
              <a:rPr lang="es-ES" sz="1500" dirty="0"/>
              <a:t>, 2 EV </a:t>
            </a:r>
            <a:r>
              <a:rPr lang="es-ES" sz="1500" dirty="0" err="1"/>
              <a:t>chargers</a:t>
            </a:r>
            <a:r>
              <a:rPr lang="es-ES" sz="1500" dirty="0"/>
              <a:t> and </a:t>
            </a:r>
            <a:r>
              <a:rPr lang="es-ES" sz="1500" dirty="0" err="1"/>
              <a:t>renewable</a:t>
            </a:r>
            <a:r>
              <a:rPr lang="es-ES" sz="1500" dirty="0"/>
              <a:t> </a:t>
            </a:r>
            <a:r>
              <a:rPr lang="es-ES" sz="1500" dirty="0" err="1"/>
              <a:t>generation</a:t>
            </a:r>
            <a:r>
              <a:rPr lang="es-ES" sz="1500" dirty="0"/>
              <a:t>: 46 </a:t>
            </a:r>
            <a:r>
              <a:rPr lang="es-ES" sz="1500" dirty="0" err="1"/>
              <a:t>kWp</a:t>
            </a:r>
            <a:r>
              <a:rPr lang="es-ES" sz="1500" dirty="0"/>
              <a:t> PV, 50 kW </a:t>
            </a:r>
            <a:r>
              <a:rPr lang="es-ES" sz="1500" dirty="0" err="1"/>
              <a:t>chargers</a:t>
            </a:r>
            <a:r>
              <a:rPr lang="es-ES" sz="1500" dirty="0"/>
              <a:t>, </a:t>
            </a:r>
            <a:r>
              <a:rPr lang="es-ES" sz="1500" dirty="0" err="1"/>
              <a:t>average</a:t>
            </a:r>
            <a:r>
              <a:rPr lang="es-ES" sz="1500" dirty="0"/>
              <a:t> </a:t>
            </a:r>
            <a:r>
              <a:rPr lang="es-ES" sz="1500" dirty="0" err="1"/>
              <a:t>demand</a:t>
            </a:r>
            <a:r>
              <a:rPr lang="es-ES" sz="1500" dirty="0"/>
              <a:t> </a:t>
            </a:r>
            <a:r>
              <a:rPr lang="es-ES" sz="1500" dirty="0" err="1"/>
              <a:t>of</a:t>
            </a:r>
            <a:r>
              <a:rPr lang="es-ES" sz="1500" dirty="0"/>
              <a:t> 20 kW (</a:t>
            </a:r>
            <a:r>
              <a:rPr lang="es-ES" sz="1500" dirty="0" err="1"/>
              <a:t>with</a:t>
            </a:r>
            <a:r>
              <a:rPr lang="es-ES" sz="1500" dirty="0"/>
              <a:t> &gt;100 kW </a:t>
            </a:r>
            <a:r>
              <a:rPr lang="es-ES" sz="1500" dirty="0" err="1"/>
              <a:t>peaks</a:t>
            </a:r>
            <a:r>
              <a:rPr lang="es-ES" sz="1500" dirty="0"/>
              <a:t>). 2nd </a:t>
            </a:r>
            <a:r>
              <a:rPr lang="es-ES" sz="1500" dirty="0" err="1"/>
              <a:t>life</a:t>
            </a:r>
            <a:r>
              <a:rPr lang="es-ES" sz="1500" dirty="0"/>
              <a:t> </a:t>
            </a:r>
            <a:r>
              <a:rPr lang="es-ES" sz="1500" dirty="0" err="1"/>
              <a:t>units</a:t>
            </a:r>
            <a:r>
              <a:rPr lang="es-ES" sz="1500" dirty="0"/>
              <a:t> </a:t>
            </a:r>
            <a:r>
              <a:rPr lang="es-ES" sz="1500" dirty="0" err="1"/>
              <a:t>with</a:t>
            </a:r>
            <a:r>
              <a:rPr lang="es-ES" sz="1500" dirty="0"/>
              <a:t> 80-90% SOH.</a:t>
            </a:r>
          </a:p>
        </p:txBody>
      </p:sp>
      <p:graphicFrame>
        <p:nvGraphicFramePr>
          <p:cNvPr id="26" name="Tabla 25">
            <a:extLst>
              <a:ext uri="{FF2B5EF4-FFF2-40B4-BE49-F238E27FC236}">
                <a16:creationId xmlns:a16="http://schemas.microsoft.com/office/drawing/2014/main" id="{1DE19760-7A05-04B3-BF63-09B2E2E30DF9}"/>
              </a:ext>
            </a:extLst>
          </p:cNvPr>
          <p:cNvGraphicFramePr>
            <a:graphicFrameLocks noGrp="1"/>
          </p:cNvGraphicFramePr>
          <p:nvPr/>
        </p:nvGraphicFramePr>
        <p:xfrm>
          <a:off x="3713940" y="4495762"/>
          <a:ext cx="2983549" cy="1465201"/>
        </p:xfrm>
        <a:graphic>
          <a:graphicData uri="http://schemas.openxmlformats.org/drawingml/2006/table">
            <a:tbl>
              <a:tblPr firstRow="1" firstCol="1" bandRow="1">
                <a:tableStyleId>{5C22544A-7EE6-4342-B048-85BDC9FD1C3A}</a:tableStyleId>
              </a:tblPr>
              <a:tblGrid>
                <a:gridCol w="1246632">
                  <a:extLst>
                    <a:ext uri="{9D8B030D-6E8A-4147-A177-3AD203B41FA5}">
                      <a16:colId xmlns:a16="http://schemas.microsoft.com/office/drawing/2014/main" val="421904543"/>
                    </a:ext>
                  </a:extLst>
                </a:gridCol>
                <a:gridCol w="1736917">
                  <a:extLst>
                    <a:ext uri="{9D8B030D-6E8A-4147-A177-3AD203B41FA5}">
                      <a16:colId xmlns:a16="http://schemas.microsoft.com/office/drawing/2014/main" val="2514217306"/>
                    </a:ext>
                  </a:extLst>
                </a:gridCol>
              </a:tblGrid>
              <a:tr h="793869">
                <a:tc gridSpan="2">
                  <a:txBody>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lang="es-ES" sz="1400" b="1" dirty="0" err="1">
                          <a:solidFill>
                            <a:schemeClr val="bg1"/>
                          </a:solidFill>
                          <a:effectLst/>
                          <a:latin typeface="Arial" panose="020B0604020202020204" pitchFamily="34" charset="0"/>
                          <a:cs typeface="Arial" panose="020B0604020202020204" pitchFamily="34" charset="0"/>
                        </a:rPr>
                        <a:t>Self-consumption</a:t>
                      </a:r>
                      <a:r>
                        <a:rPr lang="es-ES" sz="1400" b="1" dirty="0">
                          <a:solidFill>
                            <a:schemeClr val="bg1"/>
                          </a:solidFill>
                          <a:effectLst/>
                          <a:latin typeface="Arial" panose="020B0604020202020204" pitchFamily="34" charset="0"/>
                          <a:cs typeface="Arial" panose="020B0604020202020204" pitchFamily="34" charset="0"/>
                        </a:rPr>
                        <a:t> </a:t>
                      </a:r>
                      <a:br>
                        <a:rPr lang="es-ES" sz="1400" b="1" dirty="0">
                          <a:solidFill>
                            <a:schemeClr val="bg1"/>
                          </a:solidFill>
                          <a:effectLst/>
                          <a:latin typeface="Arial" panose="020B0604020202020204" pitchFamily="34" charset="0"/>
                          <a:cs typeface="Arial" panose="020B0604020202020204" pitchFamily="34" charset="0"/>
                        </a:rPr>
                      </a:br>
                      <a:r>
                        <a:rPr lang="es-ES" sz="1400" b="1" dirty="0">
                          <a:solidFill>
                            <a:schemeClr val="bg1"/>
                          </a:solidFill>
                          <a:effectLst/>
                          <a:latin typeface="Arial" panose="020B0604020202020204" pitchFamily="34" charset="0"/>
                          <a:cs typeface="Arial" panose="020B0604020202020204" pitchFamily="34" charset="0"/>
                        </a:rPr>
                        <a:t>&amp; </a:t>
                      </a:r>
                      <a:r>
                        <a:rPr lang="es-ES" sz="1400" b="1" dirty="0" err="1">
                          <a:solidFill>
                            <a:schemeClr val="bg1"/>
                          </a:solidFill>
                          <a:effectLst/>
                          <a:latin typeface="Arial" panose="020B0604020202020204" pitchFamily="34" charset="0"/>
                          <a:cs typeface="Arial" panose="020B0604020202020204" pitchFamily="34" charset="0"/>
                        </a:rPr>
                        <a:t>Arbitrage</a:t>
                      </a:r>
                      <a:endParaRPr lang="es-E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52000" marR="252000" marT="108000" marB="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pPr algn="ctr">
                        <a:lnSpc>
                          <a:spcPct val="90000"/>
                        </a:lnSpc>
                        <a:spcBef>
                          <a:spcPts val="200"/>
                        </a:spcBef>
                        <a:spcAft>
                          <a:spcPts val="200"/>
                        </a:spcAft>
                        <a:buNone/>
                      </a:pPr>
                      <a:endParaRPr lang="es-E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52000" marR="252000" marT="108000" marB="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64790234"/>
                  </a:ext>
                </a:extLst>
              </a:tr>
              <a:tr h="671332">
                <a:tc>
                  <a:txBody>
                    <a:bodyPr/>
                    <a:lstStyle/>
                    <a:p>
                      <a:pPr marL="0" algn="ctr" defTabSz="914400" rtl="0" eaLnBrk="1" latinLnBrk="0" hangingPunct="1">
                        <a:lnSpc>
                          <a:spcPct val="90000"/>
                        </a:lnSpc>
                        <a:spcBef>
                          <a:spcPts val="300"/>
                        </a:spcBef>
                        <a:spcAft>
                          <a:spcPts val="200"/>
                        </a:spcAft>
                        <a:buNone/>
                      </a:pPr>
                      <a:r>
                        <a:rPr lang="es-ES" sz="1400" b="1" kern="1200" dirty="0" err="1">
                          <a:solidFill>
                            <a:schemeClr val="tx1"/>
                          </a:solidFill>
                          <a:effectLst/>
                          <a:latin typeface="+mn-lt"/>
                          <a:ea typeface="+mn-ea"/>
                          <a:cs typeface="+mn-cs"/>
                        </a:rPr>
                        <a:t>Savings</a:t>
                      </a:r>
                      <a:endParaRPr lang="es-ES" sz="1400" b="1" kern="1200" dirty="0">
                        <a:solidFill>
                          <a:schemeClr val="tx1"/>
                        </a:solidFill>
                        <a:effectLst/>
                        <a:latin typeface="+mn-lt"/>
                        <a:ea typeface="+mn-ea"/>
                        <a:cs typeface="+mn-cs"/>
                      </a:endParaRPr>
                    </a:p>
                    <a:p>
                      <a:pPr marL="0" algn="ctr" defTabSz="914400" rtl="0" eaLnBrk="1" latinLnBrk="0" hangingPunct="1">
                        <a:lnSpc>
                          <a:spcPct val="90000"/>
                        </a:lnSpc>
                        <a:spcBef>
                          <a:spcPts val="300"/>
                        </a:spcBef>
                        <a:spcAft>
                          <a:spcPts val="200"/>
                        </a:spcAft>
                        <a:buNone/>
                      </a:pPr>
                      <a:r>
                        <a:rPr lang="es-ES" sz="1400" b="0" kern="1200" dirty="0">
                          <a:solidFill>
                            <a:schemeClr val="tx1"/>
                          </a:solidFill>
                          <a:effectLst/>
                          <a:latin typeface="+mn-lt"/>
                          <a:ea typeface="+mn-ea"/>
                          <a:cs typeface="+mn-cs"/>
                        </a:rPr>
                        <a:t>86.95 %</a:t>
                      </a:r>
                    </a:p>
                  </a:txBody>
                  <a:tcPr marL="252000" marR="252000" marT="108000" marB="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90000"/>
                        </a:lnSpc>
                        <a:spcBef>
                          <a:spcPts val="300"/>
                        </a:spcBef>
                        <a:spcAft>
                          <a:spcPts val="200"/>
                        </a:spcAft>
                        <a:buNone/>
                      </a:pPr>
                      <a:r>
                        <a:rPr lang="es-ES" sz="1400" b="1" kern="1200" dirty="0">
                          <a:solidFill>
                            <a:schemeClr val="tx1"/>
                          </a:solidFill>
                          <a:effectLst/>
                          <a:latin typeface="+mn-lt"/>
                          <a:ea typeface="+mn-ea"/>
                          <a:cs typeface="+mn-cs"/>
                        </a:rPr>
                        <a:t>CAPEX </a:t>
                      </a:r>
                      <a:r>
                        <a:rPr lang="es-ES" sz="1400" b="1" kern="1200" dirty="0" err="1">
                          <a:solidFill>
                            <a:schemeClr val="tx1"/>
                          </a:solidFill>
                          <a:effectLst/>
                          <a:latin typeface="+mn-lt"/>
                          <a:ea typeface="+mn-ea"/>
                          <a:cs typeface="+mn-cs"/>
                        </a:rPr>
                        <a:t>max</a:t>
                      </a:r>
                      <a:endParaRPr lang="es-ES" sz="1400" b="1" kern="1200" dirty="0">
                        <a:solidFill>
                          <a:schemeClr val="tx1"/>
                        </a:solidFill>
                        <a:effectLst/>
                        <a:latin typeface="+mn-lt"/>
                        <a:ea typeface="+mn-ea"/>
                        <a:cs typeface="+mn-cs"/>
                      </a:endParaRPr>
                    </a:p>
                    <a:p>
                      <a:pPr marL="0" algn="ctr" defTabSz="914400" rtl="0" eaLnBrk="1" latinLnBrk="0" hangingPunct="1">
                        <a:lnSpc>
                          <a:spcPct val="90000"/>
                        </a:lnSpc>
                        <a:spcBef>
                          <a:spcPts val="300"/>
                        </a:spcBef>
                        <a:spcAft>
                          <a:spcPts val="200"/>
                        </a:spcAft>
                        <a:buNone/>
                      </a:pPr>
                      <a:r>
                        <a:rPr lang="es-ES" sz="1400" b="0" kern="1200" dirty="0">
                          <a:solidFill>
                            <a:schemeClr val="tx1"/>
                          </a:solidFill>
                          <a:effectLst/>
                          <a:latin typeface="+mn-lt"/>
                          <a:ea typeface="+mn-ea"/>
                          <a:cs typeface="+mn-cs"/>
                        </a:rPr>
                        <a:t>47.56 €/kWh</a:t>
                      </a:r>
                    </a:p>
                  </a:txBody>
                  <a:tcPr marL="252000" marR="252000" marT="108000" marB="108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7784126"/>
                  </a:ext>
                </a:extLst>
              </a:tr>
            </a:tbl>
          </a:graphicData>
        </a:graphic>
      </p:graphicFrame>
      <p:sp>
        <p:nvSpPr>
          <p:cNvPr id="27" name="Flecha: a la derecha 26">
            <a:extLst>
              <a:ext uri="{FF2B5EF4-FFF2-40B4-BE49-F238E27FC236}">
                <a16:creationId xmlns:a16="http://schemas.microsoft.com/office/drawing/2014/main" id="{7291AF03-4EA1-F0D1-AE37-B247FDFDF088}"/>
              </a:ext>
            </a:extLst>
          </p:cNvPr>
          <p:cNvSpPr/>
          <p:nvPr/>
        </p:nvSpPr>
        <p:spPr>
          <a:xfrm rot="5400000">
            <a:off x="4979163" y="4188126"/>
            <a:ext cx="453102" cy="442570"/>
          </a:xfrm>
          <a:prstGeom prst="rightArrow">
            <a:avLst>
              <a:gd name="adj1" fmla="val 51530"/>
              <a:gd name="adj2" fmla="val 51855"/>
            </a:avLst>
          </a:prstGeom>
          <a:solidFill>
            <a:schemeClr val="accent2"/>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brir corchete 27">
            <a:extLst>
              <a:ext uri="{FF2B5EF4-FFF2-40B4-BE49-F238E27FC236}">
                <a16:creationId xmlns:a16="http://schemas.microsoft.com/office/drawing/2014/main" id="{27C5D7F9-EE24-129E-F4CD-43121054F432}"/>
              </a:ext>
            </a:extLst>
          </p:cNvPr>
          <p:cNvSpPr/>
          <p:nvPr/>
        </p:nvSpPr>
        <p:spPr>
          <a:xfrm rot="16200000">
            <a:off x="5175428" y="2650170"/>
            <a:ext cx="77299" cy="3000272"/>
          </a:xfrm>
          <a:prstGeom prst="leftBracket">
            <a:avLst>
              <a:gd name="adj" fmla="val 102537"/>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solidFill>
                <a:schemeClr val="lt1"/>
              </a:solidFill>
            </a:endParaRPr>
          </a:p>
        </p:txBody>
      </p:sp>
      <p:sp>
        <p:nvSpPr>
          <p:cNvPr id="19" name="Rectángulo: esquinas redondeadas 18">
            <a:extLst>
              <a:ext uri="{FF2B5EF4-FFF2-40B4-BE49-F238E27FC236}">
                <a16:creationId xmlns:a16="http://schemas.microsoft.com/office/drawing/2014/main" id="{BC396CF8-4E2B-BCD0-CE53-F6C4E7952C9E}"/>
              </a:ext>
            </a:extLst>
          </p:cNvPr>
          <p:cNvSpPr/>
          <p:nvPr/>
        </p:nvSpPr>
        <p:spPr>
          <a:xfrm>
            <a:off x="422586" y="2255249"/>
            <a:ext cx="2880941" cy="3629083"/>
          </a:xfrm>
          <a:prstGeom prst="roundRect">
            <a:avLst>
              <a:gd name="adj" fmla="val 7608"/>
            </a:avLst>
          </a:prstGeom>
          <a:solidFill>
            <a:srgbClr val="A5AC1A">
              <a:alpha val="20000"/>
            </a:srgbClr>
          </a:solidFill>
          <a:ln w="19050" cap="flat" cmpd="sng" algn="ctr">
            <a:noFill/>
            <a:prstDash val="solid"/>
            <a:miter lim="800000"/>
          </a:ln>
          <a:effectLst/>
        </p:spPr>
        <p:txBody>
          <a:bodyPr lIns="144000" rIns="144000" rtlCol="0" anchor="ctr"/>
          <a:lstStyle/>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s-E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Rectángulo: esquinas redondeadas 20">
            <a:extLst>
              <a:ext uri="{FF2B5EF4-FFF2-40B4-BE49-F238E27FC236}">
                <a16:creationId xmlns:a16="http://schemas.microsoft.com/office/drawing/2014/main" id="{8D3B186C-9A08-6846-F2FA-11FE4D0F4507}"/>
              </a:ext>
            </a:extLst>
          </p:cNvPr>
          <p:cNvSpPr/>
          <p:nvPr/>
        </p:nvSpPr>
        <p:spPr>
          <a:xfrm>
            <a:off x="613103" y="4748460"/>
            <a:ext cx="1584000" cy="936000"/>
          </a:xfrm>
          <a:prstGeom prst="roundRect">
            <a:avLst>
              <a:gd name="adj" fmla="val 16069"/>
            </a:avLst>
          </a:prstGeom>
          <a:solidFill>
            <a:schemeClr val="accent2">
              <a:alpha val="95000"/>
            </a:schemeClr>
          </a:solidFill>
          <a:ln w="19050" cap="flat" cmpd="sng" algn="ctr">
            <a:solidFill>
              <a:schemeClr val="accent2"/>
            </a:solidFill>
            <a:prstDash val="solid"/>
            <a:miter lim="800000"/>
          </a:ln>
          <a:effectLst/>
        </p:spPr>
        <p:txBody>
          <a:bodyPr lIns="180000" rIns="180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Economic</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analysis</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22" name="Rectángulo: esquinas redondeadas 21">
            <a:extLst>
              <a:ext uri="{FF2B5EF4-FFF2-40B4-BE49-F238E27FC236}">
                <a16:creationId xmlns:a16="http://schemas.microsoft.com/office/drawing/2014/main" id="{BD4F145C-9EF8-F08D-F7F3-6C403CAFBD97}"/>
              </a:ext>
            </a:extLst>
          </p:cNvPr>
          <p:cNvSpPr/>
          <p:nvPr/>
        </p:nvSpPr>
        <p:spPr>
          <a:xfrm>
            <a:off x="2506717" y="3913253"/>
            <a:ext cx="720000" cy="432000"/>
          </a:xfrm>
          <a:prstGeom prst="roundRect">
            <a:avLst>
              <a:gd name="adj" fmla="val 16069"/>
            </a:avLst>
          </a:prstGeom>
          <a:noFill/>
          <a:ln w="19050" cap="flat" cmpd="sng" algn="ctr">
            <a:noFill/>
            <a:prstDash val="solid"/>
            <a:miter lim="800000"/>
          </a:ln>
          <a:effectLst/>
        </p:spPr>
        <p:txBody>
          <a:bodyPr lIns="36000" tIns="0" rIns="36000" bIns="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0"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
            </a:r>
            <a:r>
              <a:rPr kumimoji="0" lang="es-ES" b="0"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a:t>
            </a:r>
          </a:p>
        </p:txBody>
      </p:sp>
      <p:cxnSp>
        <p:nvCxnSpPr>
          <p:cNvPr id="23" name="Conector: curvado 22">
            <a:extLst>
              <a:ext uri="{FF2B5EF4-FFF2-40B4-BE49-F238E27FC236}">
                <a16:creationId xmlns:a16="http://schemas.microsoft.com/office/drawing/2014/main" id="{186D976F-BFA6-54F6-7C25-DCAC1982E897}"/>
              </a:ext>
            </a:extLst>
          </p:cNvPr>
          <p:cNvCxnSpPr>
            <a:cxnSpLocks/>
            <a:stCxn id="22" idx="0"/>
            <a:endCxn id="33" idx="3"/>
          </p:cNvCxnSpPr>
          <p:nvPr/>
        </p:nvCxnSpPr>
        <p:spPr>
          <a:xfrm rot="16200000" flipV="1">
            <a:off x="2026768" y="3073304"/>
            <a:ext cx="1010286" cy="669612"/>
          </a:xfrm>
          <a:prstGeom prst="curvedConnector2">
            <a:avLst/>
          </a:prstGeom>
          <a:noFill/>
          <a:ln w="57150" cap="flat" cmpd="sng" algn="ctr">
            <a:solidFill>
              <a:srgbClr val="D6DF28"/>
            </a:solidFill>
            <a:prstDash val="solid"/>
            <a:miter lim="800000"/>
            <a:tailEnd type="triangle"/>
          </a:ln>
          <a:effectLst/>
        </p:spPr>
      </p:cxnSp>
      <p:cxnSp>
        <p:nvCxnSpPr>
          <p:cNvPr id="29" name="Conector: curvado 28">
            <a:extLst>
              <a:ext uri="{FF2B5EF4-FFF2-40B4-BE49-F238E27FC236}">
                <a16:creationId xmlns:a16="http://schemas.microsoft.com/office/drawing/2014/main" id="{B37690D8-74F8-BE01-88BC-7D9416F5EACC}"/>
              </a:ext>
            </a:extLst>
          </p:cNvPr>
          <p:cNvCxnSpPr>
            <a:cxnSpLocks/>
            <a:stCxn id="22" idx="2"/>
            <a:endCxn id="21" idx="3"/>
          </p:cNvCxnSpPr>
          <p:nvPr/>
        </p:nvCxnSpPr>
        <p:spPr>
          <a:xfrm rot="5400000">
            <a:off x="2096307" y="4446049"/>
            <a:ext cx="871207" cy="669614"/>
          </a:xfrm>
          <a:prstGeom prst="curvedConnector2">
            <a:avLst/>
          </a:prstGeom>
          <a:noFill/>
          <a:ln w="57150" cap="flat" cmpd="sng" algn="ctr">
            <a:solidFill>
              <a:srgbClr val="D6DF28"/>
            </a:solidFill>
            <a:prstDash val="solid"/>
            <a:miter lim="800000"/>
            <a:tailEnd type="triangle"/>
          </a:ln>
          <a:effectLst/>
        </p:spPr>
      </p:cxnSp>
      <p:sp>
        <p:nvSpPr>
          <p:cNvPr id="30" name="CuadroTexto 29">
            <a:extLst>
              <a:ext uri="{FF2B5EF4-FFF2-40B4-BE49-F238E27FC236}">
                <a16:creationId xmlns:a16="http://schemas.microsoft.com/office/drawing/2014/main" id="{F72011A9-4362-F073-AD9A-BF665A8D2543}"/>
              </a:ext>
            </a:extLst>
          </p:cNvPr>
          <p:cNvSpPr txBox="1"/>
          <p:nvPr/>
        </p:nvSpPr>
        <p:spPr>
          <a:xfrm>
            <a:off x="2671803" y="3661005"/>
            <a:ext cx="38985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NO</a:t>
            </a:r>
          </a:p>
        </p:txBody>
      </p:sp>
      <p:sp>
        <p:nvSpPr>
          <p:cNvPr id="31" name="CuadroTexto 30">
            <a:extLst>
              <a:ext uri="{FF2B5EF4-FFF2-40B4-BE49-F238E27FC236}">
                <a16:creationId xmlns:a16="http://schemas.microsoft.com/office/drawing/2014/main" id="{0F3BA204-67CD-1191-5CEE-8BE49069A169}"/>
              </a:ext>
            </a:extLst>
          </p:cNvPr>
          <p:cNvSpPr txBox="1"/>
          <p:nvPr/>
        </p:nvSpPr>
        <p:spPr>
          <a:xfrm>
            <a:off x="2651765" y="4316134"/>
            <a:ext cx="41229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chemeClr val="bg1">
                    <a:lumMod val="50000"/>
                  </a:schemeClr>
                </a:solidFill>
                <a:effectLst/>
                <a:uLnTx/>
                <a:uFillTx/>
              </a:rPr>
              <a:t>YES</a:t>
            </a:r>
          </a:p>
        </p:txBody>
      </p:sp>
      <p:sp>
        <p:nvSpPr>
          <p:cNvPr id="32" name="Rectángulo: esquinas redondeadas 31">
            <a:extLst>
              <a:ext uri="{FF2B5EF4-FFF2-40B4-BE49-F238E27FC236}">
                <a16:creationId xmlns:a16="http://schemas.microsoft.com/office/drawing/2014/main" id="{981C66D5-4CD5-0C56-C062-0B4A90FD2F4E}"/>
              </a:ext>
            </a:extLst>
          </p:cNvPr>
          <p:cNvSpPr/>
          <p:nvPr/>
        </p:nvSpPr>
        <p:spPr>
          <a:xfrm>
            <a:off x="613103" y="3660294"/>
            <a:ext cx="1584000" cy="936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lIns="180000" rIns="180000" rtlCol="0" anchor="ctr"/>
          <a:lstStyle/>
          <a:p>
            <a:pPr marR="0" lvl="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Technical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validation</a:t>
            </a:r>
            <a:endPar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3" name="Rectángulo: esquinas redondeadas 32">
            <a:extLst>
              <a:ext uri="{FF2B5EF4-FFF2-40B4-BE49-F238E27FC236}">
                <a16:creationId xmlns:a16="http://schemas.microsoft.com/office/drawing/2014/main" id="{64884B9D-7051-0D12-21E8-421B619D2037}"/>
              </a:ext>
            </a:extLst>
          </p:cNvPr>
          <p:cNvSpPr/>
          <p:nvPr/>
        </p:nvSpPr>
        <p:spPr>
          <a:xfrm>
            <a:off x="613105" y="2434967"/>
            <a:ext cx="1584000" cy="936000"/>
          </a:xfrm>
          <a:prstGeom prst="roundRect">
            <a:avLst>
              <a:gd name="adj" fmla="val 16069"/>
            </a:avLst>
          </a:prstGeom>
          <a:solidFill>
            <a:schemeClr val="bg1">
              <a:alpha val="95000"/>
            </a:schemeClr>
          </a:solidFill>
          <a:ln w="19050" cap="flat" cmpd="sng" algn="ctr">
            <a:solidFill>
              <a:schemeClr val="accent2"/>
            </a:solidFill>
            <a:prstDash val="solid"/>
            <a:miter lim="800000"/>
          </a:ln>
          <a:effectLst/>
        </p:spPr>
        <p:txBody>
          <a:bodyPr lIns="216000" rIns="21600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Initial</a:t>
            </a:r>
            <a:r>
              <a:rPr kumimoji="0" lang="es-ES" b="1" i="0" u="none" strike="noStrike" kern="0" cap="none" spc="0" normalizeH="0" baseline="0" noProof="0" dirty="0">
                <a:ln>
                  <a:noFill/>
                </a:ln>
                <a:solidFill>
                  <a:srgbClr val="000000"/>
                </a:solidFill>
                <a:effectLst/>
                <a:uLnTx/>
                <a:uFillTx/>
                <a:latin typeface="Calibri" panose="020F0502020204030204"/>
                <a:ea typeface="+mn-ea"/>
                <a:cs typeface="+mn-cs"/>
                <a:sym typeface="Helvetica"/>
              </a:rPr>
              <a:t> </a:t>
            </a:r>
            <a:r>
              <a:rPr kumimoji="0" lang="es-ES" b="1" i="0" u="none" strike="noStrike" kern="0" cap="none" spc="0" normalizeH="0" baseline="0" noProof="0" dirty="0" err="1">
                <a:ln>
                  <a:noFill/>
                </a:ln>
                <a:solidFill>
                  <a:srgbClr val="000000"/>
                </a:solidFill>
                <a:effectLst/>
                <a:uLnTx/>
                <a:uFillTx/>
                <a:latin typeface="Calibri" panose="020F0502020204030204"/>
                <a:ea typeface="+mn-ea"/>
                <a:cs typeface="+mn-cs"/>
                <a:sym typeface="Helvetica"/>
              </a:rPr>
              <a:t>sizing</a:t>
            </a:r>
            <a:endParaRPr kumimoji="0" lang="es-ES" sz="1400" b="1" i="0" u="none" strike="noStrike" kern="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4" name="Flecha: a la derecha 33">
            <a:extLst>
              <a:ext uri="{FF2B5EF4-FFF2-40B4-BE49-F238E27FC236}">
                <a16:creationId xmlns:a16="http://schemas.microsoft.com/office/drawing/2014/main" id="{DF17F9A1-94FC-17BB-80B1-EF269495F78D}"/>
              </a:ext>
            </a:extLst>
          </p:cNvPr>
          <p:cNvSpPr/>
          <p:nvPr/>
        </p:nvSpPr>
        <p:spPr>
          <a:xfrm rot="5400000">
            <a:off x="1631755" y="1899785"/>
            <a:ext cx="453102" cy="442570"/>
          </a:xfrm>
          <a:prstGeom prst="rightArrow">
            <a:avLst>
              <a:gd name="adj1" fmla="val 51530"/>
              <a:gd name="adj2" fmla="val 51855"/>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ángulo: esquinas redondeadas 34">
            <a:extLst>
              <a:ext uri="{FF2B5EF4-FFF2-40B4-BE49-F238E27FC236}">
                <a16:creationId xmlns:a16="http://schemas.microsoft.com/office/drawing/2014/main" id="{F7A3C7C1-1E74-1AFE-4F47-EA933DEF7ABE}"/>
              </a:ext>
            </a:extLst>
          </p:cNvPr>
          <p:cNvSpPr/>
          <p:nvPr/>
        </p:nvSpPr>
        <p:spPr>
          <a:xfrm>
            <a:off x="422586" y="1273929"/>
            <a:ext cx="2880941" cy="768681"/>
          </a:xfrm>
          <a:prstGeom prst="roundRect">
            <a:avLst>
              <a:gd name="adj" fmla="val 21839"/>
            </a:avLst>
          </a:prstGeom>
          <a:solidFill>
            <a:srgbClr val="008153"/>
          </a:solidFill>
          <a:ln w="19050" cap="flat" cmpd="sng" algn="ctr">
            <a:solidFill>
              <a:srgbClr val="008153"/>
            </a:solidFill>
            <a:prstDash val="solid"/>
            <a:miter lim="800000"/>
          </a:ln>
          <a:effectLst/>
        </p:spPr>
        <p:txBody>
          <a:bodyPr lIns="108000" rIns="108000" rtlCol="0"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life SIZING</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6" name="Gráfico 35" descr="Insignia con relleno sólido">
            <a:extLst>
              <a:ext uri="{FF2B5EF4-FFF2-40B4-BE49-F238E27FC236}">
                <a16:creationId xmlns:a16="http://schemas.microsoft.com/office/drawing/2014/main" id="{EE3E4989-053D-5B62-EB58-245FD510D0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006" y="1401053"/>
            <a:ext cx="496800" cy="496800"/>
          </a:xfrm>
          <a:prstGeom prst="rect">
            <a:avLst/>
          </a:prstGeom>
        </p:spPr>
      </p:pic>
      <p:cxnSp>
        <p:nvCxnSpPr>
          <p:cNvPr id="37" name="Conector recto de flecha 36">
            <a:extLst>
              <a:ext uri="{FF2B5EF4-FFF2-40B4-BE49-F238E27FC236}">
                <a16:creationId xmlns:a16="http://schemas.microsoft.com/office/drawing/2014/main" id="{1B29D3C4-F014-9827-F27E-4BA25015679D}"/>
              </a:ext>
            </a:extLst>
          </p:cNvPr>
          <p:cNvCxnSpPr>
            <a:cxnSpLocks/>
            <a:stCxn id="33" idx="2"/>
            <a:endCxn id="32" idx="0"/>
          </p:cNvCxnSpPr>
          <p:nvPr/>
        </p:nvCxnSpPr>
        <p:spPr>
          <a:xfrm flipH="1">
            <a:off x="1405103" y="3370967"/>
            <a:ext cx="2" cy="28932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E25E283D-79B1-DB76-D1CC-E33CA3ACD838}"/>
              </a:ext>
            </a:extLst>
          </p:cNvPr>
          <p:cNvCxnSpPr>
            <a:cxnSpLocks/>
            <a:stCxn id="32" idx="3"/>
            <a:endCxn id="22" idx="1"/>
          </p:cNvCxnSpPr>
          <p:nvPr/>
        </p:nvCxnSpPr>
        <p:spPr>
          <a:xfrm>
            <a:off x="2197103" y="4128294"/>
            <a:ext cx="309614" cy="95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60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A6B33-D499-08B9-7118-BCBFEFAE91EA}"/>
              </a:ext>
            </a:extLst>
          </p:cNvPr>
          <p:cNvSpPr>
            <a:spLocks noGrp="1"/>
          </p:cNvSpPr>
          <p:nvPr>
            <p:ph type="title"/>
          </p:nvPr>
        </p:nvSpPr>
        <p:spPr/>
        <p:txBody>
          <a:bodyPr/>
          <a:lstStyle/>
          <a:p>
            <a:r>
              <a:rPr lang="en-US" b="1" dirty="0">
                <a:solidFill>
                  <a:srgbClr val="139A61"/>
                </a:solidFill>
                <a:latin typeface="Manrope"/>
              </a:rPr>
              <a:t>Outcomes</a:t>
            </a:r>
            <a:endParaRPr lang="es-ES" dirty="0"/>
          </a:p>
        </p:txBody>
      </p:sp>
      <p:sp>
        <p:nvSpPr>
          <p:cNvPr id="3" name="Marcador de número de diapositiva 2">
            <a:extLst>
              <a:ext uri="{FF2B5EF4-FFF2-40B4-BE49-F238E27FC236}">
                <a16:creationId xmlns:a16="http://schemas.microsoft.com/office/drawing/2014/main" id="{7DAB1676-32FA-E49F-4CD7-08216FAC5FC3}"/>
              </a:ext>
            </a:extLst>
          </p:cNvPr>
          <p:cNvSpPr>
            <a:spLocks noGrp="1"/>
          </p:cNvSpPr>
          <p:nvPr>
            <p:ph type="sldNum" sz="quarter" idx="4"/>
          </p:nvPr>
        </p:nvSpPr>
        <p:spPr/>
        <p:txBody>
          <a:bodyPr/>
          <a:lstStyle/>
          <a:p>
            <a:fld id="{BD625386-AFFF-46B9-8E1E-B918EEDD2907}" type="slidenum">
              <a:rPr lang="en-US" smtClean="0"/>
              <a:t>16</a:t>
            </a:fld>
            <a:endParaRPr lang="en-US" dirty="0"/>
          </a:p>
        </p:txBody>
      </p:sp>
      <p:sp>
        <p:nvSpPr>
          <p:cNvPr id="5" name="CuadroTexto 4">
            <a:extLst>
              <a:ext uri="{FF2B5EF4-FFF2-40B4-BE49-F238E27FC236}">
                <a16:creationId xmlns:a16="http://schemas.microsoft.com/office/drawing/2014/main" id="{2B516629-545C-EB69-2192-45DD211BBE8C}"/>
              </a:ext>
            </a:extLst>
          </p:cNvPr>
          <p:cNvSpPr txBox="1"/>
          <p:nvPr/>
        </p:nvSpPr>
        <p:spPr>
          <a:xfrm>
            <a:off x="524237" y="1443841"/>
            <a:ext cx="6327976" cy="4065857"/>
          </a:xfrm>
          <a:prstGeom prst="rect">
            <a:avLst/>
          </a:prstGeom>
          <a:noFill/>
        </p:spPr>
        <p:txBody>
          <a:bodyPr wrap="square">
            <a:spAutoFit/>
          </a:bodyPr>
          <a:lstStyle/>
          <a:p>
            <a:pPr marL="457200" lvl="3" indent="-457200">
              <a:lnSpc>
                <a:spcPct val="150000"/>
              </a:lnSpc>
              <a:buClr>
                <a:srgbClr val="119771"/>
              </a:buClr>
              <a:buFont typeface="Arial" panose="020B0604020202020204" pitchFamily="34" charset="0"/>
              <a:buChar char="•"/>
            </a:pPr>
            <a:r>
              <a:rPr lang="es-ES" dirty="0" err="1">
                <a:latin typeface="Arial" panose="020B0604020202020204" pitchFamily="34" charset="0"/>
                <a:cs typeface="Arial" panose="020B0604020202020204" pitchFamily="34" charset="0"/>
              </a:rPr>
              <a:t>It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is</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adaptable and </a:t>
            </a:r>
            <a:r>
              <a:rPr lang="es-ES" b="1" dirty="0" err="1">
                <a:latin typeface="Arial" panose="020B0604020202020204" pitchFamily="34" charset="0"/>
                <a:cs typeface="Arial" panose="020B0604020202020204" pitchFamily="34" charset="0"/>
              </a:rPr>
              <a:t>scalable</a:t>
            </a:r>
            <a:r>
              <a:rPr lang="es-ES" b="1"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to</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different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scenarios</a:t>
            </a:r>
            <a:r>
              <a:rPr lang="es-ES" dirty="0">
                <a:latin typeface="Arial" panose="020B0604020202020204" pitchFamily="34" charset="0"/>
                <a:cs typeface="Arial" panose="020B0604020202020204" pitchFamily="34" charset="0"/>
              </a:rPr>
              <a:t> and </a:t>
            </a:r>
            <a:r>
              <a:rPr lang="es-ES" dirty="0" err="1">
                <a:latin typeface="Arial" panose="020B0604020202020204" pitchFamily="34" charset="0"/>
                <a:cs typeface="Arial" panose="020B0604020202020204" pitchFamily="34" charset="0"/>
              </a:rPr>
              <a:t>it</a:t>
            </a:r>
            <a:r>
              <a:rPr lang="es-ES" dirty="0">
                <a:latin typeface="Arial" panose="020B0604020202020204" pitchFamily="34" charset="0"/>
                <a:cs typeface="Arial" panose="020B0604020202020204" pitchFamily="34" charset="0"/>
              </a:rPr>
              <a:t> can be </a:t>
            </a:r>
            <a:r>
              <a:rPr lang="es-ES" dirty="0" err="1">
                <a:latin typeface="Arial" panose="020B0604020202020204" pitchFamily="34" charset="0"/>
                <a:cs typeface="Arial" panose="020B0604020202020204" pitchFamily="34" charset="0"/>
              </a:rPr>
              <a:t>useful</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for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different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agents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of</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value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chain</a:t>
            </a:r>
            <a:r>
              <a:rPr lang="es-ES" dirty="0">
                <a:latin typeface="Arial" panose="020B0604020202020204" pitchFamily="34" charset="0"/>
                <a:cs typeface="Arial" panose="020B0604020202020204" pitchFamily="34" charset="0"/>
              </a:rPr>
              <a:t>.</a:t>
            </a:r>
          </a:p>
          <a:p>
            <a:pPr marL="457200" lvl="3" indent="-457200">
              <a:lnSpc>
                <a:spcPct val="150000"/>
              </a:lnSpc>
              <a:buClr>
                <a:srgbClr val="119771"/>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457200" lvl="3" indent="-457200">
              <a:lnSpc>
                <a:spcPct val="150000"/>
              </a:lnSpc>
              <a:buClr>
                <a:srgbClr val="119771"/>
              </a:buClr>
              <a:buFont typeface="Arial" panose="020B0604020202020204" pitchFamily="34" charset="0"/>
              <a:buChar char="•"/>
            </a:pPr>
            <a:r>
              <a:rPr lang="es-ES" dirty="0" err="1">
                <a:latin typeface="Arial" panose="020B0604020202020204" pitchFamily="34" charset="0"/>
                <a:cs typeface="Arial" panose="020B0604020202020204" pitchFamily="34" charset="0"/>
              </a:rPr>
              <a:t>It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helps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economic</a:t>
            </a:r>
            <a:r>
              <a:rPr lang="es-ES" dirty="0">
                <a:latin typeface="Arial" panose="020B0604020202020204" pitchFamily="34" charset="0"/>
                <a:cs typeface="Arial" panose="020B0604020202020204" pitchFamily="34" charset="0"/>
              </a:rPr>
              <a:t> and </a:t>
            </a:r>
            <a:r>
              <a:rPr lang="es-ES" dirty="0" err="1">
                <a:latin typeface="Arial" panose="020B0604020202020204" pitchFamily="34" charset="0"/>
                <a:cs typeface="Arial" panose="020B0604020202020204" pitchFamily="34" charset="0"/>
              </a:rPr>
              <a:t>technical</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validation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of</a:t>
            </a:r>
            <a:r>
              <a:rPr lang="es-ES" dirty="0">
                <a:latin typeface="Arial" panose="020B0604020202020204" pitchFamily="34" charset="0"/>
                <a:cs typeface="Arial" panose="020B0604020202020204" pitchFamily="34" charset="0"/>
              </a:rPr>
              <a:t> 2nd </a:t>
            </a:r>
            <a:r>
              <a:rPr lang="es-ES" dirty="0" err="1">
                <a:latin typeface="Arial" panose="020B0604020202020204" pitchFamily="34" charset="0"/>
                <a:cs typeface="Arial" panose="020B0604020202020204" pitchFamily="34" charset="0"/>
              </a:rPr>
              <a:t>life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application</a:t>
            </a:r>
            <a:r>
              <a:rPr lang="es-ES"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improving</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reliability</a:t>
            </a:r>
            <a:r>
              <a:rPr lang="es-ES" dirty="0">
                <a:latin typeface="Arial" panose="020B0604020202020204" pitchFamily="34" charset="0"/>
                <a:cs typeface="Arial" panose="020B0604020202020204" pitchFamily="34" charset="0"/>
              </a:rPr>
              <a:t>.</a:t>
            </a:r>
          </a:p>
          <a:p>
            <a:pPr marL="457200" lvl="3" indent="-457200">
              <a:lnSpc>
                <a:spcPct val="150000"/>
              </a:lnSpc>
              <a:buClr>
                <a:srgbClr val="119771"/>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457200" lvl="3" indent="-457200">
              <a:lnSpc>
                <a:spcPct val="150000"/>
              </a:lnSpc>
              <a:buClr>
                <a:srgbClr val="119771"/>
              </a:buClr>
              <a:buFont typeface="Arial" panose="020B0604020202020204" pitchFamily="34" charset="0"/>
              <a:buChar char="•"/>
            </a:pPr>
            <a:r>
              <a:rPr lang="es-ES" dirty="0" err="1">
                <a:latin typeface="Arial" panose="020B0604020202020204" pitchFamily="34" charset="0"/>
                <a:cs typeface="Arial" panose="020B0604020202020204" pitchFamily="34" charset="0"/>
              </a:rPr>
              <a:t>It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helps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to</a:t>
            </a:r>
            <a:r>
              <a:rPr lang="es-ES"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promote</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reusability</a:t>
            </a:r>
            <a:r>
              <a:rPr lang="es-ES" b="1"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of</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batteries</a:t>
            </a:r>
            <a:r>
              <a:rPr lang="es-ES" dirty="0">
                <a:latin typeface="Arial" panose="020B0604020202020204" pitchFamily="34" charset="0"/>
                <a:cs typeface="Arial" panose="020B0604020202020204" pitchFamily="34" charset="0"/>
              </a:rPr>
              <a:t> in </a:t>
            </a:r>
            <a:r>
              <a:rPr lang="es-ES" dirty="0" err="1">
                <a:latin typeface="Arial" panose="020B0604020202020204" pitchFamily="34" charset="0"/>
                <a:cs typeface="Arial" panose="020B0604020202020204" pitchFamily="34" charset="0"/>
              </a:rPr>
              <a:t>stationary</a:t>
            </a:r>
            <a:r>
              <a:rPr lang="es-ES" dirty="0">
                <a:latin typeface="Arial" panose="020B0604020202020204" pitchFamily="34" charset="0"/>
                <a:cs typeface="Arial" panose="020B0604020202020204" pitchFamily="34" charset="0"/>
              </a:rPr>
              <a:t> 2nd </a:t>
            </a:r>
            <a:r>
              <a:rPr lang="es-ES" dirty="0" err="1">
                <a:latin typeface="Arial" panose="020B0604020202020204" pitchFamily="34" charset="0"/>
                <a:cs typeface="Arial" panose="020B0604020202020204" pitchFamily="34" charset="0"/>
              </a:rPr>
              <a:t>life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applications</a:t>
            </a:r>
            <a:r>
              <a:rPr lang="es-ES" dirty="0">
                <a:latin typeface="Arial" panose="020B0604020202020204" pitchFamily="34" charset="0"/>
                <a:cs typeface="Arial" panose="020B0604020202020204" pitchFamily="34" charset="0"/>
              </a:rPr>
              <a:t>.</a:t>
            </a:r>
          </a:p>
          <a:p>
            <a:pPr marL="457200" indent="-457200">
              <a:lnSpc>
                <a:spcPct val="150000"/>
              </a:lnSpc>
              <a:buClr>
                <a:srgbClr val="119771"/>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457200" indent="-457200">
              <a:lnSpc>
                <a:spcPct val="150000"/>
              </a:lnSpc>
              <a:buClr>
                <a:srgbClr val="119771"/>
              </a:buClr>
              <a:buFont typeface="Arial" panose="020B0604020202020204" pitchFamily="34" charset="0"/>
              <a:buChar char="•"/>
            </a:pPr>
            <a:r>
              <a:rPr lang="es-ES" dirty="0" err="1">
                <a:latin typeface="Arial" panose="020B0604020202020204" pitchFamily="34" charset="0"/>
                <a:cs typeface="Arial" panose="020B0604020202020204" pitchFamily="34" charset="0"/>
              </a:rPr>
              <a:t>It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also</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imporves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battery</a:t>
            </a:r>
            <a:r>
              <a:rPr lang="es-ES"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traceability</a:t>
            </a:r>
            <a:r>
              <a:rPr lang="es-ES" dirty="0">
                <a:latin typeface="Arial" panose="020B0604020202020204" pitchFamily="34" charset="0"/>
                <a:cs typeface="Arial" panose="020B0604020202020204" pitchFamily="34" charset="0"/>
              </a:rPr>
              <a:t>.</a:t>
            </a:r>
          </a:p>
          <a:p>
            <a:pPr>
              <a:lnSpc>
                <a:spcPct val="150000"/>
              </a:lnSpc>
              <a:buClr>
                <a:schemeClr val="tx1"/>
              </a:buClr>
            </a:pPr>
            <a:endParaRPr lang="es-ES" b="1" dirty="0">
              <a:solidFill>
                <a:srgbClr val="139A61"/>
              </a:solidFill>
            </a:endParaRPr>
          </a:p>
        </p:txBody>
      </p:sp>
      <p:pic>
        <p:nvPicPr>
          <p:cNvPr id="8" name="Imagen 7">
            <a:extLst>
              <a:ext uri="{FF2B5EF4-FFF2-40B4-BE49-F238E27FC236}">
                <a16:creationId xmlns:a16="http://schemas.microsoft.com/office/drawing/2014/main" id="{22365F59-8EEB-88B5-0E4D-F487604CF864}"/>
              </a:ext>
            </a:extLst>
          </p:cNvPr>
          <p:cNvPicPr>
            <a:picLocks noChangeAspect="1"/>
          </p:cNvPicPr>
          <p:nvPr/>
        </p:nvPicPr>
        <p:blipFill>
          <a:blip r:embed="rId2"/>
          <a:srcRect l="9453" t="8544" r="4008" b="12570"/>
          <a:stretch>
            <a:fillRect/>
          </a:stretch>
        </p:blipFill>
        <p:spPr>
          <a:xfrm>
            <a:off x="7418884" y="1850490"/>
            <a:ext cx="4248879" cy="3157019"/>
          </a:xfrm>
          <a:prstGeom prst="rect">
            <a:avLst/>
          </a:prstGeom>
        </p:spPr>
      </p:pic>
    </p:spTree>
    <p:extLst>
      <p:ext uri="{BB962C8B-B14F-4D97-AF65-F5344CB8AC3E}">
        <p14:creationId xmlns:p14="http://schemas.microsoft.com/office/powerpoint/2010/main" val="3854198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40217-1800-4BC0-8843-A3C9A4595DAE}"/>
              </a:ext>
            </a:extLst>
          </p:cNvPr>
          <p:cNvSpPr>
            <a:spLocks noGrp="1"/>
          </p:cNvSpPr>
          <p:nvPr>
            <p:ph type="body" sz="quarter" idx="11"/>
          </p:nvPr>
        </p:nvSpPr>
        <p:spPr/>
        <p:txBody>
          <a:bodyPr/>
          <a:lstStyle/>
          <a:p>
            <a:r>
              <a:rPr lang="en-US" dirty="0"/>
              <a:t>Battery2Life 1</a:t>
            </a:r>
            <a:r>
              <a:rPr lang="en-US" baseline="30000" dirty="0"/>
              <a:t>st</a:t>
            </a:r>
            <a:r>
              <a:rPr lang="en-US" dirty="0"/>
              <a:t> webinar</a:t>
            </a:r>
          </a:p>
        </p:txBody>
      </p:sp>
      <p:sp>
        <p:nvSpPr>
          <p:cNvPr id="3" name="Text Placeholder 2">
            <a:extLst>
              <a:ext uri="{FF2B5EF4-FFF2-40B4-BE49-F238E27FC236}">
                <a16:creationId xmlns:a16="http://schemas.microsoft.com/office/drawing/2014/main" id="{328361DF-5F39-40E2-92A3-72224D4F76C3}"/>
              </a:ext>
            </a:extLst>
          </p:cNvPr>
          <p:cNvSpPr>
            <a:spLocks noGrp="1"/>
          </p:cNvSpPr>
          <p:nvPr>
            <p:ph type="body" sz="quarter" idx="12"/>
          </p:nvPr>
        </p:nvSpPr>
        <p:spPr/>
        <p:txBody>
          <a:bodyPr/>
          <a:lstStyle/>
          <a:p>
            <a:r>
              <a:rPr lang="en-US" dirty="0"/>
              <a:t>Izaskun Aizpurua Arconada</a:t>
            </a:r>
          </a:p>
        </p:txBody>
      </p:sp>
      <p:sp>
        <p:nvSpPr>
          <p:cNvPr id="4" name="Text Placeholder 3">
            <a:extLst>
              <a:ext uri="{FF2B5EF4-FFF2-40B4-BE49-F238E27FC236}">
                <a16:creationId xmlns:a16="http://schemas.microsoft.com/office/drawing/2014/main" id="{D02694E8-26CA-43A7-B0EF-D864AA4E2CC4}"/>
              </a:ext>
            </a:extLst>
          </p:cNvPr>
          <p:cNvSpPr>
            <a:spLocks noGrp="1"/>
          </p:cNvSpPr>
          <p:nvPr>
            <p:ph type="body" sz="quarter" idx="13"/>
          </p:nvPr>
        </p:nvSpPr>
        <p:spPr/>
        <p:txBody>
          <a:bodyPr/>
          <a:lstStyle/>
          <a:p>
            <a:r>
              <a:rPr lang="en-US" dirty="0"/>
              <a:t>iaizpurua@cidetec.es</a:t>
            </a:r>
          </a:p>
        </p:txBody>
      </p:sp>
      <p:pic>
        <p:nvPicPr>
          <p:cNvPr id="7" name="Marcador de posición de imagen 6" descr="Logotipo, nombre de la empresa&#10;&#10;El contenido generado por IA puede ser incorrecto.">
            <a:extLst>
              <a:ext uri="{FF2B5EF4-FFF2-40B4-BE49-F238E27FC236}">
                <a16:creationId xmlns:a16="http://schemas.microsoft.com/office/drawing/2014/main" id="{D0F056A4-814B-33FC-B081-640AAD9180D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60" r="60"/>
          <a:stretch>
            <a:fillRect/>
          </a:stretch>
        </p:blipFill>
        <p:spPr/>
      </p:pic>
    </p:spTree>
    <p:extLst>
      <p:ext uri="{BB962C8B-B14F-4D97-AF65-F5344CB8AC3E}">
        <p14:creationId xmlns:p14="http://schemas.microsoft.com/office/powerpoint/2010/main" val="1194448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ECAD-DC1F-4250-B189-000FAFC14425}"/>
              </a:ext>
            </a:extLst>
          </p:cNvPr>
          <p:cNvSpPr>
            <a:spLocks noGrp="1"/>
          </p:cNvSpPr>
          <p:nvPr>
            <p:ph type="title"/>
          </p:nvPr>
        </p:nvSpPr>
        <p:spPr/>
        <p:txBody>
          <a:bodyPr>
            <a:normAutofit/>
          </a:bodyPr>
          <a:lstStyle/>
          <a:p>
            <a:r>
              <a:rPr lang="en-US" sz="4800" b="1" dirty="0"/>
              <a:t>Who is CIDETEC Energy Storage?</a:t>
            </a:r>
          </a:p>
        </p:txBody>
      </p:sp>
      <p:sp>
        <p:nvSpPr>
          <p:cNvPr id="3" name="Slide Number Placeholder 2">
            <a:extLst>
              <a:ext uri="{FF2B5EF4-FFF2-40B4-BE49-F238E27FC236}">
                <a16:creationId xmlns:a16="http://schemas.microsoft.com/office/drawing/2014/main" id="{C128DBC1-3089-4075-8CB0-4FC1952987AC}"/>
              </a:ext>
            </a:extLst>
          </p:cNvPr>
          <p:cNvSpPr>
            <a:spLocks noGrp="1"/>
          </p:cNvSpPr>
          <p:nvPr>
            <p:ph type="sldNum" sz="quarter" idx="4"/>
          </p:nvPr>
        </p:nvSpPr>
        <p:spPr/>
        <p:txBody>
          <a:bodyPr/>
          <a:lstStyle/>
          <a:p>
            <a:fld id="{BD625386-AFFF-46B9-8E1E-B918EEDD2907}" type="slidenum">
              <a:rPr lang="en-US" smtClean="0"/>
              <a:t>2</a:t>
            </a:fld>
            <a:endParaRPr lang="en-US" dirty="0"/>
          </a:p>
        </p:txBody>
      </p:sp>
    </p:spTree>
    <p:extLst>
      <p:ext uri="{BB962C8B-B14F-4D97-AF65-F5344CB8AC3E}">
        <p14:creationId xmlns:p14="http://schemas.microsoft.com/office/powerpoint/2010/main" val="415427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185178B-DF81-8469-8F9B-0EDF4EE59ADB}"/>
              </a:ext>
            </a:extLst>
          </p:cNvPr>
          <p:cNvSpPr/>
          <p:nvPr/>
        </p:nvSpPr>
        <p:spPr>
          <a:xfrm>
            <a:off x="0" y="1147423"/>
            <a:ext cx="12192000" cy="1350046"/>
          </a:xfrm>
          <a:prstGeom prst="rect">
            <a:avLst/>
          </a:prstGeom>
          <a:gradFill flip="none" rotWithShape="1">
            <a:gsLst>
              <a:gs pos="100000">
                <a:schemeClr val="bg1">
                  <a:lumMod val="85000"/>
                </a:schemeClr>
              </a:gs>
              <a:gs pos="0">
                <a:schemeClr val="bg1">
                  <a:lumMod val="8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0694FE79-1BD8-F69A-79DB-377C97B49A4B}"/>
              </a:ext>
            </a:extLst>
          </p:cNvPr>
          <p:cNvSpPr txBox="1"/>
          <p:nvPr/>
        </p:nvSpPr>
        <p:spPr>
          <a:xfrm>
            <a:off x="3342212" y="1324897"/>
            <a:ext cx="8011587" cy="1015663"/>
          </a:xfrm>
          <a:prstGeom prst="rect">
            <a:avLst/>
          </a:prstGeom>
          <a:noFill/>
        </p:spPr>
        <p:txBody>
          <a:bodyPr wrap="square">
            <a:spAutoFit/>
          </a:bodyPr>
          <a:lstStyle/>
          <a:p>
            <a:r>
              <a:rPr lang="es-ES" sz="2000" b="1" dirty="0"/>
              <a:t>CIDETEC</a:t>
            </a:r>
            <a:r>
              <a:rPr lang="es-ES" sz="2000" dirty="0"/>
              <a:t> </a:t>
            </a:r>
            <a:r>
              <a:rPr lang="en-US" sz="2000" dirty="0"/>
              <a:t>is an </a:t>
            </a:r>
            <a:r>
              <a:rPr lang="en-US" sz="2000" dirty="0" err="1"/>
              <a:t>organisation</a:t>
            </a:r>
            <a:r>
              <a:rPr lang="en-US" sz="2000" dirty="0"/>
              <a:t> dedicated to applied research that integrates two internationally renowned institutes in the fields of </a:t>
            </a:r>
            <a:r>
              <a:rPr lang="en-US" sz="2000" b="1" dirty="0"/>
              <a:t>energy storage </a:t>
            </a:r>
            <a:r>
              <a:rPr lang="en-US" sz="2000" dirty="0"/>
              <a:t>and </a:t>
            </a:r>
            <a:r>
              <a:rPr lang="en-US" sz="2000" b="1" dirty="0"/>
              <a:t>surface engineering</a:t>
            </a:r>
            <a:r>
              <a:rPr lang="es-ES" sz="2000" dirty="0"/>
              <a:t>.</a:t>
            </a:r>
          </a:p>
        </p:txBody>
      </p:sp>
      <p:sp>
        <p:nvSpPr>
          <p:cNvPr id="2" name="Title 1">
            <a:extLst>
              <a:ext uri="{FF2B5EF4-FFF2-40B4-BE49-F238E27FC236}">
                <a16:creationId xmlns:a16="http://schemas.microsoft.com/office/drawing/2014/main" id="{AEA4C554-7529-4148-8636-C3318CC0CE03}"/>
              </a:ext>
            </a:extLst>
          </p:cNvPr>
          <p:cNvSpPr>
            <a:spLocks noGrp="1"/>
          </p:cNvSpPr>
          <p:nvPr>
            <p:ph type="title"/>
          </p:nvPr>
        </p:nvSpPr>
        <p:spPr/>
        <p:txBody>
          <a:bodyPr/>
          <a:lstStyle/>
          <a:p>
            <a:r>
              <a:rPr lang="en-US" b="1" dirty="0"/>
              <a:t>CIDETEC</a:t>
            </a:r>
          </a:p>
        </p:txBody>
      </p:sp>
      <p:sp>
        <p:nvSpPr>
          <p:cNvPr id="5" name="Slide Number Placeholder 4">
            <a:extLst>
              <a:ext uri="{FF2B5EF4-FFF2-40B4-BE49-F238E27FC236}">
                <a16:creationId xmlns:a16="http://schemas.microsoft.com/office/drawing/2014/main" id="{E93CBA9B-98C6-4C91-9464-A0A464490AA2}"/>
              </a:ext>
            </a:extLst>
          </p:cNvPr>
          <p:cNvSpPr>
            <a:spLocks noGrp="1"/>
          </p:cNvSpPr>
          <p:nvPr>
            <p:ph type="sldNum" sz="quarter" idx="4"/>
          </p:nvPr>
        </p:nvSpPr>
        <p:spPr/>
        <p:txBody>
          <a:bodyPr/>
          <a:lstStyle/>
          <a:p>
            <a:fld id="{BD625386-AFFF-46B9-8E1E-B918EEDD2907}" type="slidenum">
              <a:rPr lang="en-US" smtClean="0"/>
              <a:t>3</a:t>
            </a:fld>
            <a:endParaRPr lang="en-US" dirty="0"/>
          </a:p>
        </p:txBody>
      </p:sp>
      <p:pic>
        <p:nvPicPr>
          <p:cNvPr id="7" name="Picture 2">
            <a:extLst>
              <a:ext uri="{FF2B5EF4-FFF2-40B4-BE49-F238E27FC236}">
                <a16:creationId xmlns:a16="http://schemas.microsoft.com/office/drawing/2014/main" id="{32F32484-6CA1-5071-5420-1F12772F7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553" y="2590150"/>
            <a:ext cx="3545638" cy="1809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UBIL: Polo de movilidad inteligente y sostenible - IDOM">
            <a:extLst>
              <a:ext uri="{FF2B5EF4-FFF2-40B4-BE49-F238E27FC236}">
                <a16:creationId xmlns:a16="http://schemas.microsoft.com/office/drawing/2014/main" id="{862B522F-99A0-6922-19D2-AA611051BF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22"/>
          <a:stretch>
            <a:fillRect/>
          </a:stretch>
        </p:blipFill>
        <p:spPr bwMode="auto">
          <a:xfrm>
            <a:off x="8447434" y="4478680"/>
            <a:ext cx="3545637" cy="18761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Foto dron_02-bis.jpg">
            <a:extLst>
              <a:ext uri="{FF2B5EF4-FFF2-40B4-BE49-F238E27FC236}">
                <a16:creationId xmlns:a16="http://schemas.microsoft.com/office/drawing/2014/main" id="{660FF564-7B91-DEE5-8889-EEA02A8DD051}"/>
              </a:ext>
            </a:extLst>
          </p:cNvPr>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a:stretch/>
        </p:blipFill>
        <p:spPr>
          <a:xfrm>
            <a:off x="183783" y="2978856"/>
            <a:ext cx="8099287" cy="2313624"/>
          </a:xfrm>
          <a:prstGeom prst="rect">
            <a:avLst/>
          </a:prstGeom>
        </p:spPr>
      </p:pic>
      <p:pic>
        <p:nvPicPr>
          <p:cNvPr id="11" name="Imagen 12">
            <a:extLst>
              <a:ext uri="{FF2B5EF4-FFF2-40B4-BE49-F238E27FC236}">
                <a16:creationId xmlns:a16="http://schemas.microsoft.com/office/drawing/2014/main" id="{66DADA1B-5106-7A32-033B-154F9FC6E9B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46947" y="5649407"/>
            <a:ext cx="1407235" cy="466241"/>
          </a:xfrm>
          <a:prstGeom prst="rect">
            <a:avLst/>
          </a:prstGeom>
        </p:spPr>
      </p:pic>
      <p:cxnSp>
        <p:nvCxnSpPr>
          <p:cNvPr id="12" name="Conector recto 24">
            <a:extLst>
              <a:ext uri="{FF2B5EF4-FFF2-40B4-BE49-F238E27FC236}">
                <a16:creationId xmlns:a16="http://schemas.microsoft.com/office/drawing/2014/main" id="{6FA6A01E-A708-4D63-3414-F695B5EDC2D4}"/>
              </a:ext>
            </a:extLst>
          </p:cNvPr>
          <p:cNvCxnSpPr>
            <a:cxnSpLocks/>
          </p:cNvCxnSpPr>
          <p:nvPr/>
        </p:nvCxnSpPr>
        <p:spPr>
          <a:xfrm>
            <a:off x="1066113" y="4482159"/>
            <a:ext cx="0" cy="1527852"/>
          </a:xfrm>
          <a:prstGeom prst="line">
            <a:avLst/>
          </a:prstGeom>
          <a:ln w="19050">
            <a:solidFill>
              <a:srgbClr val="FF681E"/>
            </a:solidFill>
            <a:headEnd type="oval"/>
          </a:ln>
        </p:spPr>
        <p:style>
          <a:lnRef idx="1">
            <a:schemeClr val="accent1"/>
          </a:lnRef>
          <a:fillRef idx="0">
            <a:schemeClr val="accent1"/>
          </a:fillRef>
          <a:effectRef idx="0">
            <a:schemeClr val="accent1"/>
          </a:effectRef>
          <a:fontRef idx="minor">
            <a:schemeClr val="tx1"/>
          </a:fontRef>
        </p:style>
      </p:cxnSp>
      <p:cxnSp>
        <p:nvCxnSpPr>
          <p:cNvPr id="13" name="Conector recto 24">
            <a:extLst>
              <a:ext uri="{FF2B5EF4-FFF2-40B4-BE49-F238E27FC236}">
                <a16:creationId xmlns:a16="http://schemas.microsoft.com/office/drawing/2014/main" id="{5A0C4878-866A-C169-EA8A-AE7D6AA30E62}"/>
              </a:ext>
            </a:extLst>
          </p:cNvPr>
          <p:cNvCxnSpPr>
            <a:cxnSpLocks/>
          </p:cNvCxnSpPr>
          <p:nvPr/>
        </p:nvCxnSpPr>
        <p:spPr>
          <a:xfrm>
            <a:off x="6415810" y="4818700"/>
            <a:ext cx="0" cy="1191311"/>
          </a:xfrm>
          <a:prstGeom prst="line">
            <a:avLst/>
          </a:prstGeom>
          <a:ln w="19050">
            <a:solidFill>
              <a:srgbClr val="16C481"/>
            </a:solidFill>
            <a:headEnd type="none"/>
          </a:ln>
        </p:spPr>
        <p:style>
          <a:lnRef idx="1">
            <a:schemeClr val="accent1"/>
          </a:lnRef>
          <a:fillRef idx="0">
            <a:schemeClr val="accent1"/>
          </a:fillRef>
          <a:effectRef idx="0">
            <a:schemeClr val="accent1"/>
          </a:effectRef>
          <a:fontRef idx="minor">
            <a:schemeClr val="tx1"/>
          </a:fontRef>
        </p:style>
      </p:cxnSp>
      <p:cxnSp>
        <p:nvCxnSpPr>
          <p:cNvPr id="14" name="Conexão Reta 48">
            <a:extLst>
              <a:ext uri="{FF2B5EF4-FFF2-40B4-BE49-F238E27FC236}">
                <a16:creationId xmlns:a16="http://schemas.microsoft.com/office/drawing/2014/main" id="{41BDD1DF-0AF0-F1BC-1567-CA31B74BE445}"/>
              </a:ext>
            </a:extLst>
          </p:cNvPr>
          <p:cNvCxnSpPr>
            <a:cxnSpLocks/>
          </p:cNvCxnSpPr>
          <p:nvPr/>
        </p:nvCxnSpPr>
        <p:spPr>
          <a:xfrm flipV="1">
            <a:off x="3632477" y="3737575"/>
            <a:ext cx="0" cy="2293576"/>
          </a:xfrm>
          <a:prstGeom prst="line">
            <a:avLst/>
          </a:prstGeom>
          <a:ln w="19050">
            <a:solidFill>
              <a:srgbClr val="4E81BD"/>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
            <a:extLst>
              <a:ext uri="{FF2B5EF4-FFF2-40B4-BE49-F238E27FC236}">
                <a16:creationId xmlns:a16="http://schemas.microsoft.com/office/drawing/2014/main" id="{F1CBD8E0-A58F-5E9A-E0C3-3927830FDC87}"/>
              </a:ext>
            </a:extLst>
          </p:cNvPr>
          <p:cNvSpPr/>
          <p:nvPr/>
        </p:nvSpPr>
        <p:spPr>
          <a:xfrm>
            <a:off x="8447434" y="4478679"/>
            <a:ext cx="3545637" cy="364581"/>
          </a:xfrm>
          <a:prstGeom prst="rect">
            <a:avLst/>
          </a:prstGeom>
          <a:solidFill>
            <a:schemeClr val="dk1">
              <a:alpha val="42602"/>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dirty="0"/>
          </a:p>
        </p:txBody>
      </p:sp>
      <p:sp>
        <p:nvSpPr>
          <p:cNvPr id="16" name="CuadroTexto 4">
            <a:extLst>
              <a:ext uri="{FF2B5EF4-FFF2-40B4-BE49-F238E27FC236}">
                <a16:creationId xmlns:a16="http://schemas.microsoft.com/office/drawing/2014/main" id="{D83F714B-D48A-2D46-84C4-30C9926EB388}"/>
              </a:ext>
            </a:extLst>
          </p:cNvPr>
          <p:cNvSpPr txBox="1"/>
          <p:nvPr/>
        </p:nvSpPr>
        <p:spPr>
          <a:xfrm>
            <a:off x="8860021" y="4538542"/>
            <a:ext cx="2746700" cy="276999"/>
          </a:xfrm>
          <a:prstGeom prst="rect">
            <a:avLst/>
          </a:prstGeom>
          <a:noFill/>
        </p:spPr>
        <p:txBody>
          <a:bodyPr wrap="square">
            <a:spAutoFit/>
          </a:bodyPr>
          <a:lstStyle/>
          <a:p>
            <a:pPr algn="ctr" defTabSz="609570">
              <a:spcAft>
                <a:spcPts val="800"/>
              </a:spcAft>
              <a:defRPr/>
            </a:pPr>
            <a:r>
              <a:rPr lang="en-GB" sz="1200" dirty="0">
                <a:solidFill>
                  <a:schemeClr val="bg1"/>
                </a:solidFill>
                <a:latin typeface="Arial" panose="020B0604020202020204"/>
              </a:rPr>
              <a:t>INSTALACIONES DE TESTEO</a:t>
            </a:r>
            <a:endParaRPr lang="en-GB" sz="1200" dirty="0">
              <a:solidFill>
                <a:srgbClr val="FF0000"/>
              </a:solidFill>
              <a:latin typeface="Arial" panose="020B0604020202020204"/>
            </a:endParaRPr>
          </a:p>
        </p:txBody>
      </p:sp>
      <p:pic>
        <p:nvPicPr>
          <p:cNvPr id="17" name="Imagen 31">
            <a:extLst>
              <a:ext uri="{FF2B5EF4-FFF2-40B4-BE49-F238E27FC236}">
                <a16:creationId xmlns:a16="http://schemas.microsoft.com/office/drawing/2014/main" id="{6260164D-46B2-DCF5-2E4F-F6BFEEB5836D}"/>
              </a:ext>
            </a:extLst>
          </p:cNvPr>
          <p:cNvPicPr>
            <a:picLocks noChangeAspect="1"/>
          </p:cNvPicPr>
          <p:nvPr/>
        </p:nvPicPr>
        <p:blipFill>
          <a:blip r:embed="rId6"/>
          <a:stretch>
            <a:fillRect/>
          </a:stretch>
        </p:blipFill>
        <p:spPr>
          <a:xfrm>
            <a:off x="6503650" y="5649407"/>
            <a:ext cx="1457305" cy="509499"/>
          </a:xfrm>
          <a:prstGeom prst="rect">
            <a:avLst/>
          </a:prstGeom>
        </p:spPr>
      </p:pic>
      <p:cxnSp>
        <p:nvCxnSpPr>
          <p:cNvPr id="18" name="Conexão Reta 63">
            <a:extLst>
              <a:ext uri="{FF2B5EF4-FFF2-40B4-BE49-F238E27FC236}">
                <a16:creationId xmlns:a16="http://schemas.microsoft.com/office/drawing/2014/main" id="{F853847B-B8E1-4E4F-C40A-829157AC1360}"/>
              </a:ext>
            </a:extLst>
          </p:cNvPr>
          <p:cNvCxnSpPr>
            <a:cxnSpLocks/>
          </p:cNvCxnSpPr>
          <p:nvPr/>
        </p:nvCxnSpPr>
        <p:spPr>
          <a:xfrm>
            <a:off x="6413825" y="4832870"/>
            <a:ext cx="2238540" cy="567661"/>
          </a:xfrm>
          <a:prstGeom prst="line">
            <a:avLst/>
          </a:prstGeom>
          <a:ln w="19050">
            <a:solidFill>
              <a:srgbClr val="16C481"/>
            </a:solidFill>
            <a:tailEnd type="oval"/>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3128514E-A296-B9A5-408F-FC9AB8274DB2}"/>
              </a:ext>
            </a:extLst>
          </p:cNvPr>
          <p:cNvPicPr>
            <a:picLocks noChangeAspect="1"/>
          </p:cNvPicPr>
          <p:nvPr/>
        </p:nvPicPr>
        <p:blipFill>
          <a:blip r:embed="rId7"/>
          <a:srcRect l="10369" t="28202" r="13642" b="23862"/>
          <a:stretch>
            <a:fillRect/>
          </a:stretch>
        </p:blipFill>
        <p:spPr>
          <a:xfrm>
            <a:off x="3632477" y="5570449"/>
            <a:ext cx="1641579" cy="732377"/>
          </a:xfrm>
          <a:prstGeom prst="rect">
            <a:avLst/>
          </a:prstGeom>
        </p:spPr>
      </p:pic>
      <p:cxnSp>
        <p:nvCxnSpPr>
          <p:cNvPr id="20" name="Conexão Reta 60">
            <a:extLst>
              <a:ext uri="{FF2B5EF4-FFF2-40B4-BE49-F238E27FC236}">
                <a16:creationId xmlns:a16="http://schemas.microsoft.com/office/drawing/2014/main" id="{4E19885B-2C02-980C-8C34-03B294FAF67D}"/>
              </a:ext>
            </a:extLst>
          </p:cNvPr>
          <p:cNvCxnSpPr>
            <a:cxnSpLocks/>
          </p:cNvCxnSpPr>
          <p:nvPr/>
        </p:nvCxnSpPr>
        <p:spPr>
          <a:xfrm flipV="1">
            <a:off x="6413826" y="3451744"/>
            <a:ext cx="2238539" cy="1381127"/>
          </a:xfrm>
          <a:prstGeom prst="line">
            <a:avLst/>
          </a:prstGeom>
          <a:ln w="19050">
            <a:solidFill>
              <a:srgbClr val="16C481"/>
            </a:solidFill>
            <a:tailEnd type="oval"/>
          </a:ln>
        </p:spPr>
        <p:style>
          <a:lnRef idx="1">
            <a:schemeClr val="accent1"/>
          </a:lnRef>
          <a:fillRef idx="0">
            <a:schemeClr val="accent1"/>
          </a:fillRef>
          <a:effectRef idx="0">
            <a:schemeClr val="accent1"/>
          </a:effectRef>
          <a:fontRef idx="minor">
            <a:schemeClr val="tx1"/>
          </a:fontRef>
        </p:style>
      </p:cxnSp>
      <p:sp>
        <p:nvSpPr>
          <p:cNvPr id="21" name="Rectángulo 1">
            <a:extLst>
              <a:ext uri="{FF2B5EF4-FFF2-40B4-BE49-F238E27FC236}">
                <a16:creationId xmlns:a16="http://schemas.microsoft.com/office/drawing/2014/main" id="{9082011A-42F5-C116-2987-58BC0C7D6B3A}"/>
              </a:ext>
            </a:extLst>
          </p:cNvPr>
          <p:cNvSpPr/>
          <p:nvPr/>
        </p:nvSpPr>
        <p:spPr>
          <a:xfrm>
            <a:off x="8460553" y="4035226"/>
            <a:ext cx="3545636" cy="364581"/>
          </a:xfrm>
          <a:prstGeom prst="rect">
            <a:avLst/>
          </a:prstGeom>
          <a:solidFill>
            <a:schemeClr val="dk1">
              <a:alpha val="42602"/>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dirty="0"/>
          </a:p>
        </p:txBody>
      </p:sp>
      <p:sp>
        <p:nvSpPr>
          <p:cNvPr id="22" name="CuadroTexto 4">
            <a:extLst>
              <a:ext uri="{FF2B5EF4-FFF2-40B4-BE49-F238E27FC236}">
                <a16:creationId xmlns:a16="http://schemas.microsoft.com/office/drawing/2014/main" id="{9C895EBA-0001-3175-25E5-5D351641363A}"/>
              </a:ext>
            </a:extLst>
          </p:cNvPr>
          <p:cNvSpPr txBox="1"/>
          <p:nvPr/>
        </p:nvSpPr>
        <p:spPr>
          <a:xfrm>
            <a:off x="8860021" y="4079016"/>
            <a:ext cx="2746700" cy="276999"/>
          </a:xfrm>
          <a:prstGeom prst="rect">
            <a:avLst/>
          </a:prstGeom>
          <a:noFill/>
        </p:spPr>
        <p:txBody>
          <a:bodyPr wrap="square">
            <a:spAutoFit/>
          </a:bodyPr>
          <a:lstStyle/>
          <a:p>
            <a:pPr algn="ctr" defTabSz="609570">
              <a:spcAft>
                <a:spcPts val="800"/>
              </a:spcAft>
              <a:defRPr/>
            </a:pPr>
            <a:r>
              <a:rPr lang="en-GB" sz="1200" dirty="0">
                <a:solidFill>
                  <a:schemeClr val="bg1"/>
                </a:solidFill>
                <a:latin typeface="Arial" panose="020B0604020202020204"/>
              </a:rPr>
              <a:t>INSTALACIONES PRINCIPALES</a:t>
            </a:r>
          </a:p>
        </p:txBody>
      </p:sp>
      <p:pic>
        <p:nvPicPr>
          <p:cNvPr id="23" name="Imagen 22">
            <a:extLst>
              <a:ext uri="{FF2B5EF4-FFF2-40B4-BE49-F238E27FC236}">
                <a16:creationId xmlns:a16="http://schemas.microsoft.com/office/drawing/2014/main" id="{5A47E42A-4F95-61D1-E354-B57CDC905A55}"/>
              </a:ext>
            </a:extLst>
          </p:cNvPr>
          <p:cNvPicPr>
            <a:picLocks noChangeAspect="1"/>
          </p:cNvPicPr>
          <p:nvPr/>
        </p:nvPicPr>
        <p:blipFill>
          <a:blip r:embed="rId7"/>
          <a:srcRect l="8394" t="31087" r="15307" b="25061"/>
          <a:stretch>
            <a:fillRect/>
          </a:stretch>
        </p:blipFill>
        <p:spPr>
          <a:xfrm>
            <a:off x="383368" y="1282406"/>
            <a:ext cx="2634152" cy="1070702"/>
          </a:xfrm>
          <a:prstGeom prst="rect">
            <a:avLst/>
          </a:prstGeom>
        </p:spPr>
      </p:pic>
      <p:sp>
        <p:nvSpPr>
          <p:cNvPr id="25" name="CuadroTexto 24">
            <a:extLst>
              <a:ext uri="{FF2B5EF4-FFF2-40B4-BE49-F238E27FC236}">
                <a16:creationId xmlns:a16="http://schemas.microsoft.com/office/drawing/2014/main" id="{A07AA72B-FDFC-D153-466E-1086591B265A}"/>
              </a:ext>
            </a:extLst>
          </p:cNvPr>
          <p:cNvSpPr txBox="1"/>
          <p:nvPr/>
        </p:nvSpPr>
        <p:spPr>
          <a:xfrm>
            <a:off x="419067" y="2568386"/>
            <a:ext cx="3140566" cy="338554"/>
          </a:xfrm>
          <a:prstGeom prst="rect">
            <a:avLst/>
          </a:prstGeom>
          <a:noFill/>
        </p:spPr>
        <p:txBody>
          <a:bodyPr wrap="square">
            <a:spAutoFit/>
          </a:bodyPr>
          <a:lstStyle/>
          <a:p>
            <a:r>
              <a:rPr lang="es-ES" sz="1600" dirty="0">
                <a:solidFill>
                  <a:schemeClr val="bg1">
                    <a:lumMod val="75000"/>
                  </a:schemeClr>
                </a:solidFill>
              </a:rPr>
              <a:t>Donostia – San Sebastián, </a:t>
            </a:r>
            <a:r>
              <a:rPr lang="es-ES" sz="1600" dirty="0" err="1">
                <a:solidFill>
                  <a:schemeClr val="bg1">
                    <a:lumMod val="75000"/>
                  </a:schemeClr>
                </a:solidFill>
              </a:rPr>
              <a:t>Spain</a:t>
            </a:r>
            <a:endParaRPr lang="es-ES" sz="1600" dirty="0">
              <a:solidFill>
                <a:schemeClr val="bg1">
                  <a:lumMod val="75000"/>
                </a:schemeClr>
              </a:solidFill>
            </a:endParaRPr>
          </a:p>
        </p:txBody>
      </p:sp>
      <p:grpSp>
        <p:nvGrpSpPr>
          <p:cNvPr id="26" name="Gráfico 95" descr="Dirigir dos pines por un camino contorno">
            <a:extLst>
              <a:ext uri="{FF2B5EF4-FFF2-40B4-BE49-F238E27FC236}">
                <a16:creationId xmlns:a16="http://schemas.microsoft.com/office/drawing/2014/main" id="{8E285D25-066E-E19C-D979-C0073B95596F}"/>
              </a:ext>
            </a:extLst>
          </p:cNvPr>
          <p:cNvGrpSpPr/>
          <p:nvPr/>
        </p:nvGrpSpPr>
        <p:grpSpPr>
          <a:xfrm>
            <a:off x="243003" y="2600660"/>
            <a:ext cx="180000" cy="288000"/>
            <a:chOff x="5356552" y="463888"/>
            <a:chExt cx="243333" cy="395177"/>
          </a:xfrm>
          <a:solidFill>
            <a:schemeClr val="bg1">
              <a:lumMod val="75000"/>
            </a:schemeClr>
          </a:solidFill>
        </p:grpSpPr>
        <p:sp>
          <p:nvSpPr>
            <p:cNvPr id="27" name="Forma libre: forma 26">
              <a:extLst>
                <a:ext uri="{FF2B5EF4-FFF2-40B4-BE49-F238E27FC236}">
                  <a16:creationId xmlns:a16="http://schemas.microsoft.com/office/drawing/2014/main" id="{5A52AFE2-9F36-CCA8-AE8A-93CE9E659443}"/>
                </a:ext>
              </a:extLst>
            </p:cNvPr>
            <p:cNvSpPr/>
            <p:nvPr/>
          </p:nvSpPr>
          <p:spPr>
            <a:xfrm>
              <a:off x="5356552" y="463888"/>
              <a:ext cx="243333" cy="395177"/>
            </a:xfrm>
            <a:custGeom>
              <a:avLst/>
              <a:gdLst>
                <a:gd name="connsiteX0" fmla="*/ 21133 w 243333"/>
                <a:gd name="connsiteY0" fmla="*/ 53477 h 395177"/>
                <a:gd name="connsiteX1" fmla="*/ 8348 w 243333"/>
                <a:gd name="connsiteY1" fmla="*/ 166796 h 395177"/>
                <a:gd name="connsiteX2" fmla="*/ 63554 w 243333"/>
                <a:gd name="connsiteY2" fmla="*/ 288830 h 395177"/>
                <a:gd name="connsiteX3" fmla="*/ 111207 w 243333"/>
                <a:gd name="connsiteY3" fmla="*/ 388782 h 395177"/>
                <a:gd name="connsiteX4" fmla="*/ 127026 w 243333"/>
                <a:gd name="connsiteY4" fmla="*/ 393883 h 395177"/>
                <a:gd name="connsiteX5" fmla="*/ 132126 w 243333"/>
                <a:gd name="connsiteY5" fmla="*/ 388782 h 395177"/>
                <a:gd name="connsiteX6" fmla="*/ 179779 w 243333"/>
                <a:gd name="connsiteY6" fmla="*/ 288830 h 395177"/>
                <a:gd name="connsiteX7" fmla="*/ 234986 w 243333"/>
                <a:gd name="connsiteY7" fmla="*/ 166796 h 395177"/>
                <a:gd name="connsiteX8" fmla="*/ 222201 w 243333"/>
                <a:gd name="connsiteY8" fmla="*/ 53477 h 395177"/>
                <a:gd name="connsiteX9" fmla="*/ 53879 w 243333"/>
                <a:gd name="connsiteY9" fmla="*/ 20731 h 395177"/>
                <a:gd name="connsiteX10" fmla="*/ 21133 w 243333"/>
                <a:gd name="connsiteY10" fmla="*/ 53477 h 395177"/>
                <a:gd name="connsiteX11" fmla="*/ 206479 w 243333"/>
                <a:gd name="connsiteY11" fmla="*/ 64235 h 395177"/>
                <a:gd name="connsiteX12" fmla="*/ 217392 w 243333"/>
                <a:gd name="connsiteY12" fmla="*/ 159466 h 395177"/>
                <a:gd name="connsiteX13" fmla="*/ 162583 w 243333"/>
                <a:gd name="connsiteY13" fmla="*/ 280633 h 395177"/>
                <a:gd name="connsiteX14" fmla="*/ 121753 w 243333"/>
                <a:gd name="connsiteY14" fmla="*/ 366275 h 395177"/>
                <a:gd name="connsiteX15" fmla="*/ 121580 w 243333"/>
                <a:gd name="connsiteY15" fmla="*/ 366275 h 395177"/>
                <a:gd name="connsiteX16" fmla="*/ 80909 w 243333"/>
                <a:gd name="connsiteY16" fmla="*/ 280977 h 395177"/>
                <a:gd name="connsiteX17" fmla="*/ 25937 w 243333"/>
                <a:gd name="connsiteY17" fmla="*/ 159466 h 395177"/>
                <a:gd name="connsiteX18" fmla="*/ 36938 w 243333"/>
                <a:gd name="connsiteY18" fmla="*/ 64107 h 395177"/>
                <a:gd name="connsiteX19" fmla="*/ 178822 w 243333"/>
                <a:gd name="connsiteY19" fmla="*/ 36540 h 395177"/>
                <a:gd name="connsiteX20" fmla="*/ 206476 w 243333"/>
                <a:gd name="connsiteY20" fmla="*/ 64235 h 39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333" h="395177">
                  <a:moveTo>
                    <a:pt x="21133" y="53477"/>
                  </a:moveTo>
                  <a:cubicBezTo>
                    <a:pt x="-1492" y="86854"/>
                    <a:pt x="-6271" y="129217"/>
                    <a:pt x="8348" y="166796"/>
                  </a:cubicBezTo>
                  <a:lnTo>
                    <a:pt x="63554" y="288830"/>
                  </a:lnTo>
                  <a:lnTo>
                    <a:pt x="111207" y="388782"/>
                  </a:lnTo>
                  <a:cubicBezTo>
                    <a:pt x="114166" y="394559"/>
                    <a:pt x="121249" y="396842"/>
                    <a:pt x="127026" y="393883"/>
                  </a:cubicBezTo>
                  <a:cubicBezTo>
                    <a:pt x="129218" y="392759"/>
                    <a:pt x="131002" y="390975"/>
                    <a:pt x="132126" y="388782"/>
                  </a:cubicBezTo>
                  <a:lnTo>
                    <a:pt x="179779" y="288830"/>
                  </a:lnTo>
                  <a:lnTo>
                    <a:pt x="234986" y="166796"/>
                  </a:lnTo>
                  <a:cubicBezTo>
                    <a:pt x="249604" y="129217"/>
                    <a:pt x="244824" y="86854"/>
                    <a:pt x="222201" y="53477"/>
                  </a:cubicBezTo>
                  <a:cubicBezTo>
                    <a:pt x="184762" y="-2046"/>
                    <a:pt x="109402" y="-16707"/>
                    <a:pt x="53879" y="20731"/>
                  </a:cubicBezTo>
                  <a:cubicBezTo>
                    <a:pt x="40961" y="29442"/>
                    <a:pt x="29842" y="40559"/>
                    <a:pt x="21133" y="53477"/>
                  </a:cubicBezTo>
                  <a:close/>
                  <a:moveTo>
                    <a:pt x="206479" y="64235"/>
                  </a:moveTo>
                  <a:cubicBezTo>
                    <a:pt x="225471" y="92283"/>
                    <a:pt x="229547" y="127847"/>
                    <a:pt x="217392" y="159466"/>
                  </a:cubicBezTo>
                  <a:lnTo>
                    <a:pt x="162583" y="280633"/>
                  </a:lnTo>
                  <a:lnTo>
                    <a:pt x="121753" y="366275"/>
                  </a:lnTo>
                  <a:cubicBezTo>
                    <a:pt x="121705" y="366371"/>
                    <a:pt x="121628" y="366371"/>
                    <a:pt x="121580" y="366275"/>
                  </a:cubicBezTo>
                  <a:lnTo>
                    <a:pt x="80909" y="280977"/>
                  </a:lnTo>
                  <a:lnTo>
                    <a:pt x="25937" y="159466"/>
                  </a:lnTo>
                  <a:cubicBezTo>
                    <a:pt x="13774" y="127795"/>
                    <a:pt x="17884" y="92176"/>
                    <a:pt x="36938" y="64107"/>
                  </a:cubicBezTo>
                  <a:cubicBezTo>
                    <a:pt x="68506" y="17315"/>
                    <a:pt x="132029" y="4972"/>
                    <a:pt x="178822" y="36540"/>
                  </a:cubicBezTo>
                  <a:cubicBezTo>
                    <a:pt x="189738" y="43904"/>
                    <a:pt x="199128" y="53308"/>
                    <a:pt x="206476" y="64235"/>
                  </a:cubicBezTo>
                  <a:close/>
                </a:path>
              </a:pathLst>
            </a:custGeom>
            <a:grpFill/>
            <a:ln w="9525"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28E13B97-6DFC-D982-C63C-3FA032E032B0}"/>
                </a:ext>
              </a:extLst>
            </p:cNvPr>
            <p:cNvSpPr/>
            <p:nvPr/>
          </p:nvSpPr>
          <p:spPr>
            <a:xfrm>
              <a:off x="5425916" y="533636"/>
              <a:ext cx="104604" cy="104603"/>
            </a:xfrm>
            <a:custGeom>
              <a:avLst/>
              <a:gdLst>
                <a:gd name="connsiteX0" fmla="*/ 1 w 104604"/>
                <a:gd name="connsiteY0" fmla="*/ 52300 h 104603"/>
                <a:gd name="connsiteX1" fmla="*/ 52301 w 104604"/>
                <a:gd name="connsiteY1" fmla="*/ 104604 h 104603"/>
                <a:gd name="connsiteX2" fmla="*/ 104604 w 104604"/>
                <a:gd name="connsiteY2" fmla="*/ 52304 h 104603"/>
                <a:gd name="connsiteX3" fmla="*/ 52304 w 104604"/>
                <a:gd name="connsiteY3" fmla="*/ 0 h 104603"/>
                <a:gd name="connsiteX4" fmla="*/ 52299 w 104604"/>
                <a:gd name="connsiteY4" fmla="*/ 0 h 104603"/>
                <a:gd name="connsiteX5" fmla="*/ 1 w 104604"/>
                <a:gd name="connsiteY5" fmla="*/ 51869 h 104603"/>
                <a:gd name="connsiteX6" fmla="*/ 1 w 104604"/>
                <a:gd name="connsiteY6" fmla="*/ 52300 h 104603"/>
                <a:gd name="connsiteX7" fmla="*/ 85553 w 104604"/>
                <a:gd name="connsiteY7" fmla="*/ 52300 h 104603"/>
                <a:gd name="connsiteX8" fmla="*/ 52303 w 104604"/>
                <a:gd name="connsiteY8" fmla="*/ 85554 h 104603"/>
                <a:gd name="connsiteX9" fmla="*/ 19050 w 104604"/>
                <a:gd name="connsiteY9" fmla="*/ 52304 h 104603"/>
                <a:gd name="connsiteX10" fmla="*/ 52300 w 104604"/>
                <a:gd name="connsiteY10" fmla="*/ 19050 h 104603"/>
                <a:gd name="connsiteX11" fmla="*/ 52302 w 104604"/>
                <a:gd name="connsiteY11" fmla="*/ 19050 h 104603"/>
                <a:gd name="connsiteX12" fmla="*/ 85553 w 104604"/>
                <a:gd name="connsiteY12" fmla="*/ 51592 h 104603"/>
                <a:gd name="connsiteX13" fmla="*/ 85553 w 104604"/>
                <a:gd name="connsiteY13" fmla="*/ 52300 h 10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04" h="104603">
                  <a:moveTo>
                    <a:pt x="1" y="52300"/>
                  </a:moveTo>
                  <a:cubicBezTo>
                    <a:pt x="0" y="81186"/>
                    <a:pt x="23415" y="104603"/>
                    <a:pt x="52301" y="104604"/>
                  </a:cubicBezTo>
                  <a:cubicBezTo>
                    <a:pt x="81186" y="104605"/>
                    <a:pt x="104603" y="81190"/>
                    <a:pt x="104604" y="52304"/>
                  </a:cubicBezTo>
                  <a:cubicBezTo>
                    <a:pt x="104605" y="23419"/>
                    <a:pt x="81190" y="1"/>
                    <a:pt x="52304" y="0"/>
                  </a:cubicBezTo>
                  <a:cubicBezTo>
                    <a:pt x="52302" y="0"/>
                    <a:pt x="52301" y="0"/>
                    <a:pt x="52299" y="0"/>
                  </a:cubicBezTo>
                  <a:cubicBezTo>
                    <a:pt x="23534" y="-118"/>
                    <a:pt x="120" y="23104"/>
                    <a:pt x="1" y="51869"/>
                  </a:cubicBezTo>
                  <a:cubicBezTo>
                    <a:pt x="0" y="52013"/>
                    <a:pt x="0" y="52156"/>
                    <a:pt x="1" y="52300"/>
                  </a:cubicBezTo>
                  <a:close/>
                  <a:moveTo>
                    <a:pt x="85553" y="52300"/>
                  </a:moveTo>
                  <a:cubicBezTo>
                    <a:pt x="85554" y="70665"/>
                    <a:pt x="70668" y="85553"/>
                    <a:pt x="52303" y="85554"/>
                  </a:cubicBezTo>
                  <a:cubicBezTo>
                    <a:pt x="33939" y="85555"/>
                    <a:pt x="19051" y="70668"/>
                    <a:pt x="19050" y="52304"/>
                  </a:cubicBezTo>
                  <a:cubicBezTo>
                    <a:pt x="19049" y="33940"/>
                    <a:pt x="33935" y="19051"/>
                    <a:pt x="52300" y="19050"/>
                  </a:cubicBezTo>
                  <a:cubicBezTo>
                    <a:pt x="52301" y="19050"/>
                    <a:pt x="52301" y="19050"/>
                    <a:pt x="52302" y="19050"/>
                  </a:cubicBezTo>
                  <a:cubicBezTo>
                    <a:pt x="70470" y="18854"/>
                    <a:pt x="85357" y="33424"/>
                    <a:pt x="85553" y="51592"/>
                  </a:cubicBezTo>
                  <a:cubicBezTo>
                    <a:pt x="85556" y="51828"/>
                    <a:pt x="85556" y="52064"/>
                    <a:pt x="85553" y="52300"/>
                  </a:cubicBezTo>
                  <a:close/>
                </a:path>
              </a:pathLst>
            </a:custGeom>
            <a:grpFill/>
            <a:ln w="9525" cap="flat">
              <a:noFill/>
              <a:prstDash val="solid"/>
              <a:miter/>
            </a:ln>
          </p:spPr>
          <p:txBody>
            <a:bodyPr rtlCol="0" anchor="ctr"/>
            <a:lstStyle/>
            <a:p>
              <a:endParaRPr lang="es-ES"/>
            </a:p>
          </p:txBody>
        </p:sp>
      </p:grpSp>
      <p:cxnSp>
        <p:nvCxnSpPr>
          <p:cNvPr id="34" name="Conexão Reta 48">
            <a:extLst>
              <a:ext uri="{FF2B5EF4-FFF2-40B4-BE49-F238E27FC236}">
                <a16:creationId xmlns:a16="http://schemas.microsoft.com/office/drawing/2014/main" id="{0347C81A-C0BB-0B44-F57E-B1FA502BC523}"/>
              </a:ext>
            </a:extLst>
          </p:cNvPr>
          <p:cNvCxnSpPr>
            <a:cxnSpLocks/>
          </p:cNvCxnSpPr>
          <p:nvPr/>
        </p:nvCxnSpPr>
        <p:spPr>
          <a:xfrm>
            <a:off x="3423667" y="1659545"/>
            <a:ext cx="904493" cy="0"/>
          </a:xfrm>
          <a:prstGeom prst="line">
            <a:avLst/>
          </a:prstGeom>
          <a:ln w="19050">
            <a:solidFill>
              <a:srgbClr val="4E81BD"/>
            </a:solidFill>
            <a:tailEnd type="oval"/>
          </a:ln>
        </p:spPr>
        <p:style>
          <a:lnRef idx="1">
            <a:schemeClr val="accent1"/>
          </a:lnRef>
          <a:fillRef idx="0">
            <a:schemeClr val="accent1"/>
          </a:fillRef>
          <a:effectRef idx="0">
            <a:schemeClr val="accent1"/>
          </a:effectRef>
          <a:fontRef idx="minor">
            <a:schemeClr val="tx1"/>
          </a:fontRef>
        </p:style>
      </p:cxnSp>
      <p:cxnSp>
        <p:nvCxnSpPr>
          <p:cNvPr id="35" name="Conector recto 24">
            <a:extLst>
              <a:ext uri="{FF2B5EF4-FFF2-40B4-BE49-F238E27FC236}">
                <a16:creationId xmlns:a16="http://schemas.microsoft.com/office/drawing/2014/main" id="{5F063AEB-65BD-B77D-F88E-271422C938FC}"/>
              </a:ext>
            </a:extLst>
          </p:cNvPr>
          <p:cNvCxnSpPr>
            <a:cxnSpLocks/>
          </p:cNvCxnSpPr>
          <p:nvPr/>
        </p:nvCxnSpPr>
        <p:spPr>
          <a:xfrm flipH="1">
            <a:off x="3422299" y="2284766"/>
            <a:ext cx="2106000" cy="0"/>
          </a:xfrm>
          <a:prstGeom prst="line">
            <a:avLst/>
          </a:prstGeom>
          <a:ln w="19050">
            <a:solidFill>
              <a:srgbClr val="FF681E"/>
            </a:solidFill>
            <a:headEnd type="oval"/>
          </a:ln>
        </p:spPr>
        <p:style>
          <a:lnRef idx="1">
            <a:schemeClr val="accent1"/>
          </a:lnRef>
          <a:fillRef idx="0">
            <a:schemeClr val="accent1"/>
          </a:fillRef>
          <a:effectRef idx="0">
            <a:schemeClr val="accent1"/>
          </a:effectRef>
          <a:fontRef idx="minor">
            <a:schemeClr val="tx1"/>
          </a:fontRef>
        </p:style>
      </p:cxnSp>
      <p:cxnSp>
        <p:nvCxnSpPr>
          <p:cNvPr id="36" name="Conexão Reta 60">
            <a:extLst>
              <a:ext uri="{FF2B5EF4-FFF2-40B4-BE49-F238E27FC236}">
                <a16:creationId xmlns:a16="http://schemas.microsoft.com/office/drawing/2014/main" id="{0EDA0BD7-8D22-8AC7-23F9-EF402DB2D271}"/>
              </a:ext>
            </a:extLst>
          </p:cNvPr>
          <p:cNvCxnSpPr>
            <a:cxnSpLocks/>
          </p:cNvCxnSpPr>
          <p:nvPr/>
        </p:nvCxnSpPr>
        <p:spPr>
          <a:xfrm>
            <a:off x="9102090" y="1982092"/>
            <a:ext cx="1584000" cy="0"/>
          </a:xfrm>
          <a:prstGeom prst="line">
            <a:avLst/>
          </a:prstGeom>
          <a:ln w="19050">
            <a:solidFill>
              <a:srgbClr val="16C48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70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0E224-1B07-68A1-9BF6-C948FE8BF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FF896-786D-928E-30D5-8BF4486E467E}"/>
              </a:ext>
            </a:extLst>
          </p:cNvPr>
          <p:cNvSpPr>
            <a:spLocks noGrp="1"/>
          </p:cNvSpPr>
          <p:nvPr>
            <p:ph type="title"/>
          </p:nvPr>
        </p:nvSpPr>
        <p:spPr/>
        <p:txBody>
          <a:bodyPr/>
          <a:lstStyle/>
          <a:p>
            <a:r>
              <a:rPr lang="en-US" b="1" dirty="0"/>
              <a:t>CIDETEC</a:t>
            </a:r>
          </a:p>
        </p:txBody>
      </p:sp>
      <p:sp>
        <p:nvSpPr>
          <p:cNvPr id="5" name="Slide Number Placeholder 4">
            <a:extLst>
              <a:ext uri="{FF2B5EF4-FFF2-40B4-BE49-F238E27FC236}">
                <a16:creationId xmlns:a16="http://schemas.microsoft.com/office/drawing/2014/main" id="{7C2A9CCD-A857-4FB0-9973-74F4322E7FCF}"/>
              </a:ext>
            </a:extLst>
          </p:cNvPr>
          <p:cNvSpPr>
            <a:spLocks noGrp="1"/>
          </p:cNvSpPr>
          <p:nvPr>
            <p:ph type="sldNum" sz="quarter" idx="4"/>
          </p:nvPr>
        </p:nvSpPr>
        <p:spPr/>
        <p:txBody>
          <a:bodyPr/>
          <a:lstStyle/>
          <a:p>
            <a:fld id="{BD625386-AFFF-46B9-8E1E-B918EEDD2907}" type="slidenum">
              <a:rPr lang="en-US" smtClean="0"/>
              <a:t>4</a:t>
            </a:fld>
            <a:endParaRPr lang="en-US" dirty="0"/>
          </a:p>
        </p:txBody>
      </p:sp>
      <p:sp>
        <p:nvSpPr>
          <p:cNvPr id="3" name="Rectángulo 2">
            <a:extLst>
              <a:ext uri="{FF2B5EF4-FFF2-40B4-BE49-F238E27FC236}">
                <a16:creationId xmlns:a16="http://schemas.microsoft.com/office/drawing/2014/main" id="{EE42E9F4-79AC-A545-E17F-04F44B26F441}"/>
              </a:ext>
            </a:extLst>
          </p:cNvPr>
          <p:cNvSpPr/>
          <p:nvPr/>
        </p:nvSpPr>
        <p:spPr>
          <a:xfrm>
            <a:off x="0" y="1199809"/>
            <a:ext cx="12192000" cy="1225650"/>
          </a:xfrm>
          <a:prstGeom prst="rect">
            <a:avLst/>
          </a:prstGeom>
          <a:gradFill flip="none" rotWithShape="1">
            <a:gsLst>
              <a:gs pos="100000">
                <a:schemeClr val="bg1">
                  <a:lumMod val="85000"/>
                </a:schemeClr>
              </a:gs>
              <a:gs pos="0">
                <a:schemeClr val="bg1">
                  <a:lumMod val="8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1">
            <a:extLst>
              <a:ext uri="{FF2B5EF4-FFF2-40B4-BE49-F238E27FC236}">
                <a16:creationId xmlns:a16="http://schemas.microsoft.com/office/drawing/2014/main" id="{DC6813AF-79AB-78FE-AF39-CAED24A2E45D}"/>
              </a:ext>
            </a:extLst>
          </p:cNvPr>
          <p:cNvPicPr>
            <a:picLocks noChangeAspect="1"/>
          </p:cNvPicPr>
          <p:nvPr/>
        </p:nvPicPr>
        <p:blipFill>
          <a:blip r:embed="rId2"/>
          <a:stretch>
            <a:fillRect/>
          </a:stretch>
        </p:blipFill>
        <p:spPr>
          <a:xfrm>
            <a:off x="830218" y="1435753"/>
            <a:ext cx="2571937" cy="829523"/>
          </a:xfrm>
          <a:prstGeom prst="rect">
            <a:avLst/>
          </a:prstGeom>
        </p:spPr>
      </p:pic>
      <p:sp>
        <p:nvSpPr>
          <p:cNvPr id="10" name="CuadroTexto 9">
            <a:extLst>
              <a:ext uri="{FF2B5EF4-FFF2-40B4-BE49-F238E27FC236}">
                <a16:creationId xmlns:a16="http://schemas.microsoft.com/office/drawing/2014/main" id="{8944F082-AD3E-156B-6218-F43010DC86CA}"/>
              </a:ext>
            </a:extLst>
          </p:cNvPr>
          <p:cNvSpPr txBox="1"/>
          <p:nvPr/>
        </p:nvSpPr>
        <p:spPr>
          <a:xfrm>
            <a:off x="3742749" y="1379946"/>
            <a:ext cx="7194981" cy="830997"/>
          </a:xfrm>
          <a:prstGeom prst="rect">
            <a:avLst/>
          </a:prstGeom>
          <a:noFill/>
        </p:spPr>
        <p:txBody>
          <a:bodyPr wrap="square">
            <a:spAutoFit/>
          </a:bodyPr>
          <a:lstStyle/>
          <a:p>
            <a:r>
              <a:rPr lang="en-US" sz="2400" b="1" dirty="0">
                <a:solidFill>
                  <a:srgbClr val="2D3F4C"/>
                </a:solidFill>
                <a:latin typeface="Calibri (Cuerpo)"/>
              </a:rPr>
              <a:t>An ecosystem to become leaders in energy storage in Europe across the </a:t>
            </a:r>
            <a:r>
              <a:rPr lang="en-US" sz="2400" b="1" dirty="0">
                <a:solidFill>
                  <a:srgbClr val="19BF78"/>
                </a:solidFill>
                <a:latin typeface="Calibri (Cuerpo)"/>
              </a:rPr>
              <a:t>entire battery value chain</a:t>
            </a:r>
            <a:r>
              <a:rPr lang="es-ES" sz="2400" b="1" dirty="0">
                <a:solidFill>
                  <a:srgbClr val="2D3F4C"/>
                </a:solidFill>
                <a:latin typeface="Calibri (Cuerpo)"/>
              </a:rPr>
              <a:t>.</a:t>
            </a:r>
            <a:endParaRPr lang="es-ES" sz="2400" b="1" kern="1200" dirty="0">
              <a:solidFill>
                <a:srgbClr val="02C28A"/>
              </a:solidFill>
              <a:latin typeface="Calibri (Cuerpo)"/>
            </a:endParaRPr>
          </a:p>
        </p:txBody>
      </p:sp>
      <p:cxnSp>
        <p:nvCxnSpPr>
          <p:cNvPr id="29" name="Conector recto de flecha 28">
            <a:extLst>
              <a:ext uri="{FF2B5EF4-FFF2-40B4-BE49-F238E27FC236}">
                <a16:creationId xmlns:a16="http://schemas.microsoft.com/office/drawing/2014/main" id="{EB0B25B8-566D-B993-78A8-99814EBE8951}"/>
              </a:ext>
            </a:extLst>
          </p:cNvPr>
          <p:cNvCxnSpPr>
            <a:cxnSpLocks/>
          </p:cNvCxnSpPr>
          <p:nvPr/>
        </p:nvCxnSpPr>
        <p:spPr>
          <a:xfrm>
            <a:off x="1720059" y="2963657"/>
            <a:ext cx="1308833" cy="0"/>
          </a:xfrm>
          <a:prstGeom prst="straightConnector1">
            <a:avLst/>
          </a:prstGeom>
          <a:noFill/>
          <a:ln w="50800">
            <a:solidFill>
              <a:srgbClr val="2D3F4C"/>
            </a:solidFill>
          </a:ln>
        </p:spPr>
        <p:style>
          <a:lnRef idx="0">
            <a:scrgbClr r="0" g="0" b="0"/>
          </a:lnRef>
          <a:fillRef idx="0">
            <a:scrgbClr r="0" g="0" b="0"/>
          </a:fillRef>
          <a:effectRef idx="0">
            <a:scrgbClr r="0" g="0" b="0"/>
          </a:effectRef>
          <a:fontRef idx="minor">
            <a:schemeClr val="lt1"/>
          </a:fontRef>
        </p:style>
      </p:cxnSp>
      <p:cxnSp>
        <p:nvCxnSpPr>
          <p:cNvPr id="30" name="Conector recto de flecha 29">
            <a:extLst>
              <a:ext uri="{FF2B5EF4-FFF2-40B4-BE49-F238E27FC236}">
                <a16:creationId xmlns:a16="http://schemas.microsoft.com/office/drawing/2014/main" id="{07A8D540-FF90-D919-9C30-FDA6598F6537}"/>
              </a:ext>
            </a:extLst>
          </p:cNvPr>
          <p:cNvCxnSpPr>
            <a:cxnSpLocks/>
          </p:cNvCxnSpPr>
          <p:nvPr/>
        </p:nvCxnSpPr>
        <p:spPr>
          <a:xfrm flipV="1">
            <a:off x="3289595" y="2967634"/>
            <a:ext cx="8247887" cy="1"/>
          </a:xfrm>
          <a:prstGeom prst="straightConnector1">
            <a:avLst/>
          </a:prstGeom>
          <a:noFill/>
          <a:ln w="50800">
            <a:solidFill>
              <a:srgbClr val="02C28A"/>
            </a:solidFill>
          </a:ln>
        </p:spPr>
        <p:style>
          <a:lnRef idx="0">
            <a:scrgbClr r="0" g="0" b="0"/>
          </a:lnRef>
          <a:fillRef idx="0">
            <a:scrgbClr r="0" g="0" b="0"/>
          </a:fillRef>
          <a:effectRef idx="0">
            <a:scrgbClr r="0" g="0" b="0"/>
          </a:effectRef>
          <a:fontRef idx="minor">
            <a:schemeClr val="lt1"/>
          </a:fontRef>
        </p:style>
      </p:cxnSp>
      <p:grpSp>
        <p:nvGrpSpPr>
          <p:cNvPr id="31" name="Grupo 30">
            <a:extLst>
              <a:ext uri="{FF2B5EF4-FFF2-40B4-BE49-F238E27FC236}">
                <a16:creationId xmlns:a16="http://schemas.microsoft.com/office/drawing/2014/main" id="{99E282F0-F845-5CA6-E0C8-A9F4ADF4F16A}"/>
              </a:ext>
            </a:extLst>
          </p:cNvPr>
          <p:cNvGrpSpPr/>
          <p:nvPr/>
        </p:nvGrpSpPr>
        <p:grpSpPr>
          <a:xfrm>
            <a:off x="804607" y="2734390"/>
            <a:ext cx="1200038" cy="1279713"/>
            <a:chOff x="781786" y="1744983"/>
            <a:chExt cx="900029" cy="959785"/>
          </a:xfrm>
        </p:grpSpPr>
        <p:grpSp>
          <p:nvGrpSpPr>
            <p:cNvPr id="32" name="Grupo 31">
              <a:extLst>
                <a:ext uri="{FF2B5EF4-FFF2-40B4-BE49-F238E27FC236}">
                  <a16:creationId xmlns:a16="http://schemas.microsoft.com/office/drawing/2014/main" id="{7ADB7A13-5FA2-6E87-0750-23D62AE7F100}"/>
                </a:ext>
              </a:extLst>
            </p:cNvPr>
            <p:cNvGrpSpPr/>
            <p:nvPr/>
          </p:nvGrpSpPr>
          <p:grpSpPr>
            <a:xfrm>
              <a:off x="781786" y="1744983"/>
              <a:ext cx="883521" cy="307777"/>
              <a:chOff x="411286" y="3994754"/>
              <a:chExt cx="883521" cy="307777"/>
            </a:xfrm>
          </p:grpSpPr>
          <p:sp>
            <p:nvSpPr>
              <p:cNvPr id="34" name="Rectángulo 33">
                <a:extLst>
                  <a:ext uri="{FF2B5EF4-FFF2-40B4-BE49-F238E27FC236}">
                    <a16:creationId xmlns:a16="http://schemas.microsoft.com/office/drawing/2014/main" id="{8213B60C-A4E9-D142-C1F9-873936BAFCE2}"/>
                  </a:ext>
                </a:extLst>
              </p:cNvPr>
              <p:cNvSpPr/>
              <p:nvPr/>
            </p:nvSpPr>
            <p:spPr>
              <a:xfrm>
                <a:off x="431831" y="3994754"/>
                <a:ext cx="830300" cy="307777"/>
              </a:xfrm>
              <a:prstGeom prst="rect">
                <a:avLst/>
              </a:prstGeom>
              <a:solidFill>
                <a:srgbClr val="2D3F4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35" name="CuadroTexto 34">
                <a:extLst>
                  <a:ext uri="{FF2B5EF4-FFF2-40B4-BE49-F238E27FC236}">
                    <a16:creationId xmlns:a16="http://schemas.microsoft.com/office/drawing/2014/main" id="{125157DE-1B5E-9410-232D-805767607B08}"/>
                  </a:ext>
                </a:extLst>
              </p:cNvPr>
              <p:cNvSpPr txBox="1"/>
              <p:nvPr/>
            </p:nvSpPr>
            <p:spPr>
              <a:xfrm>
                <a:off x="411286" y="4002282"/>
                <a:ext cx="883521" cy="166152"/>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RAW MATERIALS</a:t>
                </a:r>
              </a:p>
            </p:txBody>
          </p:sp>
        </p:grpSp>
        <p:sp>
          <p:nvSpPr>
            <p:cNvPr id="33" name="Text Box 2">
              <a:extLst>
                <a:ext uri="{FF2B5EF4-FFF2-40B4-BE49-F238E27FC236}">
                  <a16:creationId xmlns:a16="http://schemas.microsoft.com/office/drawing/2014/main" id="{CB423218-22D0-8FC9-3E9D-40A50853D1D8}"/>
                </a:ext>
              </a:extLst>
            </p:cNvPr>
            <p:cNvSpPr txBox="1">
              <a:spLocks/>
            </p:cNvSpPr>
            <p:nvPr/>
          </p:nvSpPr>
          <p:spPr bwMode="auto">
            <a:xfrm>
              <a:off x="798294" y="2114222"/>
              <a:ext cx="883521" cy="590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r>
                <a:rPr lang="en-GB" altLang="x-none" sz="800" kern="1200" dirty="0">
                  <a:solidFill>
                    <a:srgbClr val="2D3F4C"/>
                  </a:solidFill>
                  <a:latin typeface="Arial" panose="020B0604020202020204"/>
                  <a:ea typeface="Montserrat" charset="0"/>
                  <a:cs typeface="Arial"/>
                  <a:sym typeface="Poppins SemiBold" charset="0"/>
                </a:rPr>
                <a:t>Mining</a:t>
              </a:r>
            </a:p>
            <a:p>
              <a:pPr defTabSz="412730" fontAlgn="base">
                <a:spcBef>
                  <a:spcPct val="0"/>
                </a:spcBef>
                <a:spcAft>
                  <a:spcPts val="533"/>
                </a:spcAft>
                <a:defRPr/>
              </a:pPr>
              <a:r>
                <a:rPr lang="en-GB" altLang="x-none" sz="800" kern="1200" dirty="0">
                  <a:solidFill>
                    <a:srgbClr val="2D3F4C"/>
                  </a:solidFill>
                  <a:latin typeface="Arial" panose="020B0604020202020204"/>
                  <a:ea typeface="Montserrat" charset="0"/>
                  <a:cs typeface="Arial"/>
                  <a:sym typeface="Poppins SemiBold" charset="0"/>
                </a:rPr>
                <a:t>Refining</a:t>
              </a:r>
            </a:p>
            <a:p>
              <a:pPr defTabSz="412730" fontAlgn="base">
                <a:spcBef>
                  <a:spcPct val="0"/>
                </a:spcBef>
                <a:spcAft>
                  <a:spcPts val="533"/>
                </a:spcAft>
                <a:defRPr/>
              </a:pPr>
              <a:r>
                <a:rPr lang="en-GB" altLang="x-none" sz="800" kern="1200" dirty="0">
                  <a:solidFill>
                    <a:srgbClr val="2D3F4C"/>
                  </a:solidFill>
                  <a:latin typeface="Arial" panose="020B0604020202020204"/>
                  <a:ea typeface="Montserrat" charset="0"/>
                  <a:cs typeface="Arial"/>
                  <a:sym typeface="Poppins SemiBold" charset="0"/>
                </a:rPr>
                <a:t>Materials synthesis</a:t>
              </a:r>
            </a:p>
            <a:p>
              <a:pPr defTabSz="412730" fontAlgn="base">
                <a:spcBef>
                  <a:spcPct val="0"/>
                </a:spcBef>
                <a:spcAft>
                  <a:spcPts val="533"/>
                </a:spcAft>
                <a:defRPr/>
              </a:pPr>
              <a:endParaRPr lang="en-GB" altLang="x-none" sz="800" kern="1200" dirty="0">
                <a:solidFill>
                  <a:srgbClr val="2D3F4C"/>
                </a:solidFill>
                <a:latin typeface="Arial" panose="020B0604020202020204"/>
                <a:ea typeface="Montserrat" charset="0"/>
                <a:cs typeface="Arial"/>
                <a:sym typeface="Poppins SemiBold" charset="0"/>
              </a:endParaRPr>
            </a:p>
          </p:txBody>
        </p:sp>
      </p:grpSp>
      <p:grpSp>
        <p:nvGrpSpPr>
          <p:cNvPr id="36" name="Grupo 35">
            <a:extLst>
              <a:ext uri="{FF2B5EF4-FFF2-40B4-BE49-F238E27FC236}">
                <a16:creationId xmlns:a16="http://schemas.microsoft.com/office/drawing/2014/main" id="{FFF00A54-5592-4789-9A70-3C8B8E5DEBC9}"/>
              </a:ext>
            </a:extLst>
          </p:cNvPr>
          <p:cNvGrpSpPr/>
          <p:nvPr/>
        </p:nvGrpSpPr>
        <p:grpSpPr>
          <a:xfrm>
            <a:off x="4418836" y="2742005"/>
            <a:ext cx="1347151" cy="1912592"/>
            <a:chOff x="3901857" y="1750695"/>
            <a:chExt cx="1010363" cy="1434444"/>
          </a:xfrm>
        </p:grpSpPr>
        <p:grpSp>
          <p:nvGrpSpPr>
            <p:cNvPr id="37" name="Grupo 36">
              <a:extLst>
                <a:ext uri="{FF2B5EF4-FFF2-40B4-BE49-F238E27FC236}">
                  <a16:creationId xmlns:a16="http://schemas.microsoft.com/office/drawing/2014/main" id="{39EB56E4-AFB9-C2B2-8294-B3981516F523}"/>
                </a:ext>
              </a:extLst>
            </p:cNvPr>
            <p:cNvGrpSpPr/>
            <p:nvPr/>
          </p:nvGrpSpPr>
          <p:grpSpPr>
            <a:xfrm>
              <a:off x="3922079" y="1750695"/>
              <a:ext cx="990141" cy="307777"/>
              <a:chOff x="3241675" y="3987139"/>
              <a:chExt cx="990141" cy="307777"/>
            </a:xfrm>
          </p:grpSpPr>
          <p:sp>
            <p:nvSpPr>
              <p:cNvPr id="41" name="Rectángulo 40">
                <a:extLst>
                  <a:ext uri="{FF2B5EF4-FFF2-40B4-BE49-F238E27FC236}">
                    <a16:creationId xmlns:a16="http://schemas.microsoft.com/office/drawing/2014/main" id="{343663CC-E5FA-6CE7-C8FF-5E03BB6C89EC}"/>
                  </a:ext>
                </a:extLst>
              </p:cNvPr>
              <p:cNvSpPr/>
              <p:nvPr/>
            </p:nvSpPr>
            <p:spPr>
              <a:xfrm>
                <a:off x="3241675" y="3987139"/>
                <a:ext cx="990141"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42" name="CuadroTexto 41">
                <a:extLst>
                  <a:ext uri="{FF2B5EF4-FFF2-40B4-BE49-F238E27FC236}">
                    <a16:creationId xmlns:a16="http://schemas.microsoft.com/office/drawing/2014/main" id="{9E3C9292-11A0-071C-59EF-57395E016FDE}"/>
                  </a:ext>
                </a:extLst>
              </p:cNvPr>
              <p:cNvSpPr txBox="1"/>
              <p:nvPr/>
            </p:nvSpPr>
            <p:spPr>
              <a:xfrm>
                <a:off x="3241675" y="4002282"/>
                <a:ext cx="990141" cy="263053"/>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CELL</a:t>
                </a:r>
              </a:p>
              <a:p>
                <a:pPr defTabSz="829713" hangingPunct="1">
                  <a:lnSpc>
                    <a:spcPct val="90000"/>
                  </a:lnSpc>
                  <a:spcBef>
                    <a:spcPct val="0"/>
                  </a:spcBef>
                  <a:defRPr/>
                </a:pPr>
                <a:r>
                  <a:rPr lang="en-GB" sz="933" kern="1200" dirty="0">
                    <a:solidFill>
                      <a:prstClr val="white"/>
                    </a:solidFill>
                    <a:latin typeface="Arial" panose="020B0604020202020204"/>
                  </a:rPr>
                  <a:t>MANUFACTURING</a:t>
                </a:r>
              </a:p>
            </p:txBody>
          </p:sp>
        </p:grpSp>
        <p:sp>
          <p:nvSpPr>
            <p:cNvPr id="38" name="Text Box 2">
              <a:extLst>
                <a:ext uri="{FF2B5EF4-FFF2-40B4-BE49-F238E27FC236}">
                  <a16:creationId xmlns:a16="http://schemas.microsoft.com/office/drawing/2014/main" id="{B5EAEE10-B066-4913-FF44-5DA606845933}"/>
                </a:ext>
              </a:extLst>
            </p:cNvPr>
            <p:cNvSpPr txBox="1">
              <a:spLocks/>
            </p:cNvSpPr>
            <p:nvPr/>
          </p:nvSpPr>
          <p:spPr bwMode="auto">
            <a:xfrm>
              <a:off x="3924432" y="2113598"/>
              <a:ext cx="981911" cy="590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Mixing</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Electrode coating</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Cell assembly</a:t>
              </a:r>
            </a:p>
            <a:p>
              <a:pPr defTabSz="412730" fontAlgn="base">
                <a:spcBef>
                  <a:spcPct val="0"/>
                </a:spcBef>
                <a:spcAft>
                  <a:spcPts val="533"/>
                </a:spcAft>
                <a:defRPr/>
              </a:pPr>
              <a:endParaRPr lang="en-GB" altLang="x-none" sz="800" strike="sngStrike" kern="1200" dirty="0">
                <a:solidFill>
                  <a:srgbClr val="02C28A"/>
                </a:solidFill>
                <a:highlight>
                  <a:srgbClr val="FFFF00"/>
                </a:highlight>
                <a:latin typeface="Arial" panose="020B0604020202020204"/>
                <a:ea typeface="Montserrat" charset="0"/>
                <a:cs typeface="Arial"/>
                <a:sym typeface="Poppins SemiBold" charset="0"/>
              </a:endParaRPr>
            </a:p>
          </p:txBody>
        </p:sp>
        <p:pic>
          <p:nvPicPr>
            <p:cNvPr id="39" name="Imagen 38">
              <a:extLst>
                <a:ext uri="{FF2B5EF4-FFF2-40B4-BE49-F238E27FC236}">
                  <a16:creationId xmlns:a16="http://schemas.microsoft.com/office/drawing/2014/main" id="{1D810FA9-ACC7-BF70-7549-9D48A249C3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1857" y="2663431"/>
              <a:ext cx="505243" cy="505243"/>
            </a:xfrm>
            <a:prstGeom prst="rect">
              <a:avLst/>
            </a:prstGeom>
          </p:spPr>
        </p:pic>
        <p:sp>
          <p:nvSpPr>
            <p:cNvPr id="40" name="Rectángulo 39">
              <a:extLst>
                <a:ext uri="{FF2B5EF4-FFF2-40B4-BE49-F238E27FC236}">
                  <a16:creationId xmlns:a16="http://schemas.microsoft.com/office/drawing/2014/main" id="{7E5EB13A-710F-DA21-4201-5B8D331CB2EF}"/>
                </a:ext>
              </a:extLst>
            </p:cNvPr>
            <p:cNvSpPr/>
            <p:nvPr/>
          </p:nvSpPr>
          <p:spPr>
            <a:xfrm>
              <a:off x="3924431" y="2045109"/>
              <a:ext cx="981912" cy="1140030"/>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grpSp>
      <p:grpSp>
        <p:nvGrpSpPr>
          <p:cNvPr id="43" name="Grupo 42">
            <a:extLst>
              <a:ext uri="{FF2B5EF4-FFF2-40B4-BE49-F238E27FC236}">
                <a16:creationId xmlns:a16="http://schemas.microsoft.com/office/drawing/2014/main" id="{66473622-92FC-B6A3-806F-A0D2F59CCEED}"/>
              </a:ext>
            </a:extLst>
          </p:cNvPr>
          <p:cNvGrpSpPr/>
          <p:nvPr/>
        </p:nvGrpSpPr>
        <p:grpSpPr>
          <a:xfrm>
            <a:off x="6367101" y="2731335"/>
            <a:ext cx="1331905" cy="1923263"/>
            <a:chOff x="5165980" y="1742692"/>
            <a:chExt cx="998929" cy="1442447"/>
          </a:xfrm>
        </p:grpSpPr>
        <p:grpSp>
          <p:nvGrpSpPr>
            <p:cNvPr id="44" name="Grupo 43">
              <a:extLst>
                <a:ext uri="{FF2B5EF4-FFF2-40B4-BE49-F238E27FC236}">
                  <a16:creationId xmlns:a16="http://schemas.microsoft.com/office/drawing/2014/main" id="{552DCF70-D018-2FCF-CEF6-85C77948A2B3}"/>
                </a:ext>
              </a:extLst>
            </p:cNvPr>
            <p:cNvGrpSpPr/>
            <p:nvPr/>
          </p:nvGrpSpPr>
          <p:grpSpPr>
            <a:xfrm>
              <a:off x="5174768" y="1742692"/>
              <a:ext cx="990141" cy="307777"/>
              <a:chOff x="4655110" y="3987139"/>
              <a:chExt cx="990141" cy="307777"/>
            </a:xfrm>
          </p:grpSpPr>
          <p:sp>
            <p:nvSpPr>
              <p:cNvPr id="48" name="Rectángulo 47">
                <a:extLst>
                  <a:ext uri="{FF2B5EF4-FFF2-40B4-BE49-F238E27FC236}">
                    <a16:creationId xmlns:a16="http://schemas.microsoft.com/office/drawing/2014/main" id="{1EDA508E-BA62-35BB-7A13-52F1710ADECF}"/>
                  </a:ext>
                </a:extLst>
              </p:cNvPr>
              <p:cNvSpPr/>
              <p:nvPr/>
            </p:nvSpPr>
            <p:spPr>
              <a:xfrm>
                <a:off x="4655110" y="3987139"/>
                <a:ext cx="990141"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49" name="CuadroTexto 48">
                <a:extLst>
                  <a:ext uri="{FF2B5EF4-FFF2-40B4-BE49-F238E27FC236}">
                    <a16:creationId xmlns:a16="http://schemas.microsoft.com/office/drawing/2014/main" id="{2C7F3094-F3A3-B836-2FC7-9A16C7DBDD70}"/>
                  </a:ext>
                </a:extLst>
              </p:cNvPr>
              <p:cNvSpPr txBox="1"/>
              <p:nvPr/>
            </p:nvSpPr>
            <p:spPr>
              <a:xfrm>
                <a:off x="4658178" y="4002282"/>
                <a:ext cx="883521" cy="166152"/>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BATTERY PACKS</a:t>
                </a:r>
              </a:p>
            </p:txBody>
          </p:sp>
        </p:grpSp>
        <p:sp>
          <p:nvSpPr>
            <p:cNvPr id="45" name="Text Box 2">
              <a:extLst>
                <a:ext uri="{FF2B5EF4-FFF2-40B4-BE49-F238E27FC236}">
                  <a16:creationId xmlns:a16="http://schemas.microsoft.com/office/drawing/2014/main" id="{7230795F-4722-FAFA-64DE-B3A26D304E53}"/>
                </a:ext>
              </a:extLst>
            </p:cNvPr>
            <p:cNvSpPr txBox="1">
              <a:spLocks/>
            </p:cNvSpPr>
            <p:nvPr/>
          </p:nvSpPr>
          <p:spPr bwMode="auto">
            <a:xfrm>
              <a:off x="5165980" y="2078424"/>
              <a:ext cx="981912" cy="590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BMS</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Thermal management</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Mechanical design</a:t>
              </a:r>
            </a:p>
            <a:p>
              <a:pPr defTabSz="412730" fontAlgn="base">
                <a:spcBef>
                  <a:spcPct val="0"/>
                </a:spcBef>
                <a:spcAft>
                  <a:spcPts val="533"/>
                </a:spcAft>
                <a:defRPr/>
              </a:pPr>
              <a:endParaRPr lang="en-GB" altLang="x-none" sz="800" kern="1200" dirty="0">
                <a:solidFill>
                  <a:srgbClr val="02C28A"/>
                </a:solidFill>
                <a:latin typeface="Arial" panose="020B0604020202020204"/>
                <a:ea typeface="Montserrat" charset="0"/>
                <a:cs typeface="Arial"/>
                <a:sym typeface="Poppins SemiBold" charset="0"/>
              </a:endParaRPr>
            </a:p>
          </p:txBody>
        </p:sp>
        <p:sp>
          <p:nvSpPr>
            <p:cNvPr id="46" name="Rectángulo 45">
              <a:extLst>
                <a:ext uri="{FF2B5EF4-FFF2-40B4-BE49-F238E27FC236}">
                  <a16:creationId xmlns:a16="http://schemas.microsoft.com/office/drawing/2014/main" id="{BA3DC93C-3259-1B41-26EA-135BC15CFFDF}"/>
                </a:ext>
              </a:extLst>
            </p:cNvPr>
            <p:cNvSpPr/>
            <p:nvPr/>
          </p:nvSpPr>
          <p:spPr>
            <a:xfrm>
              <a:off x="5176470" y="2045109"/>
              <a:ext cx="986512" cy="1140030"/>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47" name="Imagen 46">
              <a:extLst>
                <a:ext uri="{FF2B5EF4-FFF2-40B4-BE49-F238E27FC236}">
                  <a16:creationId xmlns:a16="http://schemas.microsoft.com/office/drawing/2014/main" id="{E6C4D11D-538A-99DB-7619-3B2BB30944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0813" y="2717432"/>
              <a:ext cx="428993" cy="401443"/>
            </a:xfrm>
            <a:prstGeom prst="rect">
              <a:avLst/>
            </a:prstGeom>
          </p:spPr>
        </p:pic>
      </p:grpSp>
      <p:grpSp>
        <p:nvGrpSpPr>
          <p:cNvPr id="50" name="Grupo 49">
            <a:extLst>
              <a:ext uri="{FF2B5EF4-FFF2-40B4-BE49-F238E27FC236}">
                <a16:creationId xmlns:a16="http://schemas.microsoft.com/office/drawing/2014/main" id="{B34E88FB-F80F-7E7D-4EEF-E1EFA6ABC41F}"/>
              </a:ext>
            </a:extLst>
          </p:cNvPr>
          <p:cNvGrpSpPr/>
          <p:nvPr/>
        </p:nvGrpSpPr>
        <p:grpSpPr>
          <a:xfrm>
            <a:off x="8346522" y="2702031"/>
            <a:ext cx="1320188" cy="1930613"/>
            <a:chOff x="7766482" y="1742692"/>
            <a:chExt cx="990141" cy="1447960"/>
          </a:xfrm>
        </p:grpSpPr>
        <p:grpSp>
          <p:nvGrpSpPr>
            <p:cNvPr id="51" name="Grupo 50">
              <a:extLst>
                <a:ext uri="{FF2B5EF4-FFF2-40B4-BE49-F238E27FC236}">
                  <a16:creationId xmlns:a16="http://schemas.microsoft.com/office/drawing/2014/main" id="{66EA5C75-D7EE-0B46-673C-927CAB3BEF45}"/>
                </a:ext>
              </a:extLst>
            </p:cNvPr>
            <p:cNvGrpSpPr/>
            <p:nvPr/>
          </p:nvGrpSpPr>
          <p:grpSpPr>
            <a:xfrm>
              <a:off x="7766482" y="1742692"/>
              <a:ext cx="990141" cy="307777"/>
              <a:chOff x="6046881" y="3987139"/>
              <a:chExt cx="990141" cy="307777"/>
            </a:xfrm>
          </p:grpSpPr>
          <p:sp>
            <p:nvSpPr>
              <p:cNvPr id="55" name="Rectángulo 54">
                <a:extLst>
                  <a:ext uri="{FF2B5EF4-FFF2-40B4-BE49-F238E27FC236}">
                    <a16:creationId xmlns:a16="http://schemas.microsoft.com/office/drawing/2014/main" id="{CB2846C5-A2F4-866B-41B8-9CABBA5E4C72}"/>
                  </a:ext>
                </a:extLst>
              </p:cNvPr>
              <p:cNvSpPr/>
              <p:nvPr/>
            </p:nvSpPr>
            <p:spPr>
              <a:xfrm>
                <a:off x="6046881" y="3987139"/>
                <a:ext cx="990141"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56" name="CuadroTexto 55">
                <a:extLst>
                  <a:ext uri="{FF2B5EF4-FFF2-40B4-BE49-F238E27FC236}">
                    <a16:creationId xmlns:a16="http://schemas.microsoft.com/office/drawing/2014/main" id="{34EB0488-C7D0-426B-081A-6C533FF6D37B}"/>
                  </a:ext>
                </a:extLst>
              </p:cNvPr>
              <p:cNvSpPr txBox="1"/>
              <p:nvPr/>
            </p:nvSpPr>
            <p:spPr>
              <a:xfrm>
                <a:off x="6049950" y="4069722"/>
                <a:ext cx="954716" cy="166152"/>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APPLICATIONS</a:t>
                </a:r>
              </a:p>
            </p:txBody>
          </p:sp>
        </p:grpSp>
        <p:sp>
          <p:nvSpPr>
            <p:cNvPr id="52" name="Text Box 2">
              <a:extLst>
                <a:ext uri="{FF2B5EF4-FFF2-40B4-BE49-F238E27FC236}">
                  <a16:creationId xmlns:a16="http://schemas.microsoft.com/office/drawing/2014/main" id="{677527F3-2E96-2C35-7E78-B824D509AC18}"/>
                </a:ext>
              </a:extLst>
            </p:cNvPr>
            <p:cNvSpPr txBox="1">
              <a:spLocks/>
            </p:cNvSpPr>
            <p:nvPr/>
          </p:nvSpPr>
          <p:spPr bwMode="auto">
            <a:xfrm>
              <a:off x="7797320" y="2085546"/>
              <a:ext cx="946767" cy="590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Electromobility</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Stationary storage</a:t>
              </a:r>
            </a:p>
            <a:p>
              <a:pPr defTabSz="412730" fontAlgn="base">
                <a:spcBef>
                  <a:spcPct val="0"/>
                </a:spcBef>
                <a:spcAft>
                  <a:spcPts val="533"/>
                </a:spcAft>
                <a:defRPr/>
              </a:pPr>
              <a:endParaRPr lang="en-GB" altLang="x-none" sz="800" kern="1200" dirty="0">
                <a:solidFill>
                  <a:srgbClr val="02C28A"/>
                </a:solidFill>
                <a:highlight>
                  <a:srgbClr val="FFFF00"/>
                </a:highlight>
                <a:latin typeface="Arial" panose="020B0604020202020204"/>
                <a:ea typeface="Montserrat" charset="0"/>
                <a:cs typeface="Arial"/>
                <a:sym typeface="Poppins SemiBold" charset="0"/>
              </a:endParaRPr>
            </a:p>
            <a:p>
              <a:pPr defTabSz="412730" fontAlgn="base">
                <a:spcBef>
                  <a:spcPct val="0"/>
                </a:spcBef>
                <a:spcAft>
                  <a:spcPts val="533"/>
                </a:spcAft>
                <a:defRPr/>
              </a:pPr>
              <a:endParaRPr lang="en-GB" altLang="x-none" sz="800" kern="1200" dirty="0">
                <a:solidFill>
                  <a:srgbClr val="02C28A"/>
                </a:solidFill>
                <a:highlight>
                  <a:srgbClr val="FFFF00"/>
                </a:highlight>
                <a:latin typeface="Arial" panose="020B0604020202020204"/>
                <a:ea typeface="Montserrat" charset="0"/>
                <a:cs typeface="Arial"/>
                <a:sym typeface="Poppins SemiBold" charset="0"/>
              </a:endParaRPr>
            </a:p>
          </p:txBody>
        </p:sp>
        <p:sp>
          <p:nvSpPr>
            <p:cNvPr id="53" name="Rectángulo 52">
              <a:extLst>
                <a:ext uri="{FF2B5EF4-FFF2-40B4-BE49-F238E27FC236}">
                  <a16:creationId xmlns:a16="http://schemas.microsoft.com/office/drawing/2014/main" id="{E4E9A043-1AE2-7861-A439-C60454953B15}"/>
                </a:ext>
              </a:extLst>
            </p:cNvPr>
            <p:cNvSpPr/>
            <p:nvPr/>
          </p:nvSpPr>
          <p:spPr>
            <a:xfrm>
              <a:off x="7767144" y="2050622"/>
              <a:ext cx="989474" cy="1140030"/>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54" name="Imagen 53">
              <a:extLst>
                <a:ext uri="{FF2B5EF4-FFF2-40B4-BE49-F238E27FC236}">
                  <a16:creationId xmlns:a16="http://schemas.microsoft.com/office/drawing/2014/main" id="{18016A7D-4B51-12CD-7C84-A5A52F0AE9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8498" y="2648496"/>
              <a:ext cx="378919" cy="469530"/>
            </a:xfrm>
            <a:prstGeom prst="rect">
              <a:avLst/>
            </a:prstGeom>
          </p:spPr>
        </p:pic>
      </p:grpSp>
      <p:grpSp>
        <p:nvGrpSpPr>
          <p:cNvPr id="57" name="Grupo 56">
            <a:extLst>
              <a:ext uri="{FF2B5EF4-FFF2-40B4-BE49-F238E27FC236}">
                <a16:creationId xmlns:a16="http://schemas.microsoft.com/office/drawing/2014/main" id="{84513A13-62EE-AA71-6115-C40F7D8E09A2}"/>
              </a:ext>
            </a:extLst>
          </p:cNvPr>
          <p:cNvGrpSpPr/>
          <p:nvPr/>
        </p:nvGrpSpPr>
        <p:grpSpPr>
          <a:xfrm>
            <a:off x="2600546" y="2731335"/>
            <a:ext cx="1226483" cy="1923263"/>
            <a:chOff x="2782181" y="1742692"/>
            <a:chExt cx="919862" cy="1442447"/>
          </a:xfrm>
        </p:grpSpPr>
        <p:grpSp>
          <p:nvGrpSpPr>
            <p:cNvPr id="58" name="Grupo 57">
              <a:extLst>
                <a:ext uri="{FF2B5EF4-FFF2-40B4-BE49-F238E27FC236}">
                  <a16:creationId xmlns:a16="http://schemas.microsoft.com/office/drawing/2014/main" id="{52854FB7-6594-AE15-83B4-05939F26187B}"/>
                </a:ext>
              </a:extLst>
            </p:cNvPr>
            <p:cNvGrpSpPr/>
            <p:nvPr/>
          </p:nvGrpSpPr>
          <p:grpSpPr>
            <a:xfrm>
              <a:off x="2785191" y="1742692"/>
              <a:ext cx="916852" cy="307777"/>
              <a:chOff x="1844676" y="3987139"/>
              <a:chExt cx="916852" cy="307777"/>
            </a:xfrm>
          </p:grpSpPr>
          <p:sp>
            <p:nvSpPr>
              <p:cNvPr id="62" name="Rectángulo 61">
                <a:extLst>
                  <a:ext uri="{FF2B5EF4-FFF2-40B4-BE49-F238E27FC236}">
                    <a16:creationId xmlns:a16="http://schemas.microsoft.com/office/drawing/2014/main" id="{0E4170D4-096A-48AA-2206-F6A517F65E87}"/>
                  </a:ext>
                </a:extLst>
              </p:cNvPr>
              <p:cNvSpPr/>
              <p:nvPr/>
            </p:nvSpPr>
            <p:spPr>
              <a:xfrm>
                <a:off x="1844676" y="3987139"/>
                <a:ext cx="916852"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63" name="CuadroTexto 62">
                <a:extLst>
                  <a:ext uri="{FF2B5EF4-FFF2-40B4-BE49-F238E27FC236}">
                    <a16:creationId xmlns:a16="http://schemas.microsoft.com/office/drawing/2014/main" id="{6D5E9314-25DC-D927-0562-B161D9AB859C}"/>
                  </a:ext>
                </a:extLst>
              </p:cNvPr>
              <p:cNvSpPr txBox="1"/>
              <p:nvPr/>
            </p:nvSpPr>
            <p:spPr>
              <a:xfrm>
                <a:off x="1847743" y="4002282"/>
                <a:ext cx="883521" cy="263053"/>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BATTERY MATERIALS</a:t>
                </a:r>
              </a:p>
            </p:txBody>
          </p:sp>
        </p:grpSp>
        <p:sp>
          <p:nvSpPr>
            <p:cNvPr id="59" name="Text Box 2">
              <a:extLst>
                <a:ext uri="{FF2B5EF4-FFF2-40B4-BE49-F238E27FC236}">
                  <a16:creationId xmlns:a16="http://schemas.microsoft.com/office/drawing/2014/main" id="{44C64DBF-7254-C28E-DFFC-32F6FD16D79C}"/>
                </a:ext>
              </a:extLst>
            </p:cNvPr>
            <p:cNvSpPr txBox="1">
              <a:spLocks/>
            </p:cNvSpPr>
            <p:nvPr/>
          </p:nvSpPr>
          <p:spPr bwMode="auto">
            <a:xfrm>
              <a:off x="2782181" y="2102940"/>
              <a:ext cx="916539" cy="450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Electrode formulation</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Separators</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Electrolytes</a:t>
              </a:r>
            </a:p>
          </p:txBody>
        </p:sp>
        <p:sp>
          <p:nvSpPr>
            <p:cNvPr id="60" name="Rectángulo 59">
              <a:extLst>
                <a:ext uri="{FF2B5EF4-FFF2-40B4-BE49-F238E27FC236}">
                  <a16:creationId xmlns:a16="http://schemas.microsoft.com/office/drawing/2014/main" id="{5A13A2D4-8FBA-5D26-B0F3-21DAF2603CEA}"/>
                </a:ext>
              </a:extLst>
            </p:cNvPr>
            <p:cNvSpPr/>
            <p:nvPr/>
          </p:nvSpPr>
          <p:spPr>
            <a:xfrm>
              <a:off x="2785504" y="2045109"/>
              <a:ext cx="916539" cy="1140030"/>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61" name="Imagen 60">
              <a:extLst>
                <a:ext uri="{FF2B5EF4-FFF2-40B4-BE49-F238E27FC236}">
                  <a16:creationId xmlns:a16="http://schemas.microsoft.com/office/drawing/2014/main" id="{90897AAA-F18E-FA1F-E480-FD26F58B9A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55838" y="2689224"/>
              <a:ext cx="247602" cy="414170"/>
            </a:xfrm>
            <a:prstGeom prst="rect">
              <a:avLst/>
            </a:prstGeom>
          </p:spPr>
        </p:pic>
      </p:grpSp>
      <p:grpSp>
        <p:nvGrpSpPr>
          <p:cNvPr id="64" name="Grupo 63">
            <a:extLst>
              <a:ext uri="{FF2B5EF4-FFF2-40B4-BE49-F238E27FC236}">
                <a16:creationId xmlns:a16="http://schemas.microsoft.com/office/drawing/2014/main" id="{EF002520-4720-A156-F70B-E266BAE55C55}"/>
              </a:ext>
            </a:extLst>
          </p:cNvPr>
          <p:cNvGrpSpPr/>
          <p:nvPr/>
        </p:nvGrpSpPr>
        <p:grpSpPr>
          <a:xfrm>
            <a:off x="10327107" y="2706329"/>
            <a:ext cx="1309213" cy="1930613"/>
            <a:chOff x="6436221" y="1742692"/>
            <a:chExt cx="981910" cy="1447960"/>
          </a:xfrm>
        </p:grpSpPr>
        <p:grpSp>
          <p:nvGrpSpPr>
            <p:cNvPr id="65" name="Grupo 64">
              <a:extLst>
                <a:ext uri="{FF2B5EF4-FFF2-40B4-BE49-F238E27FC236}">
                  <a16:creationId xmlns:a16="http://schemas.microsoft.com/office/drawing/2014/main" id="{3C58C7B7-99A4-350F-7EFF-FC1381911CA8}"/>
                </a:ext>
              </a:extLst>
            </p:cNvPr>
            <p:cNvGrpSpPr/>
            <p:nvPr/>
          </p:nvGrpSpPr>
          <p:grpSpPr>
            <a:xfrm>
              <a:off x="6436221" y="1742692"/>
              <a:ext cx="981910" cy="307777"/>
              <a:chOff x="6046881" y="3987139"/>
              <a:chExt cx="981910" cy="307777"/>
            </a:xfrm>
          </p:grpSpPr>
          <p:sp>
            <p:nvSpPr>
              <p:cNvPr id="69" name="Rectángulo 68">
                <a:extLst>
                  <a:ext uri="{FF2B5EF4-FFF2-40B4-BE49-F238E27FC236}">
                    <a16:creationId xmlns:a16="http://schemas.microsoft.com/office/drawing/2014/main" id="{4F61373E-1E48-22CE-210C-CC2EADEBA4FA}"/>
                  </a:ext>
                </a:extLst>
              </p:cNvPr>
              <p:cNvSpPr/>
              <p:nvPr/>
            </p:nvSpPr>
            <p:spPr>
              <a:xfrm>
                <a:off x="6046881" y="3987139"/>
                <a:ext cx="981910"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70" name="CuadroTexto 69">
                <a:extLst>
                  <a:ext uri="{FF2B5EF4-FFF2-40B4-BE49-F238E27FC236}">
                    <a16:creationId xmlns:a16="http://schemas.microsoft.com/office/drawing/2014/main" id="{6AC9F4EA-EDC0-18AE-7816-3CC453575025}"/>
                  </a:ext>
                </a:extLst>
              </p:cNvPr>
              <p:cNvSpPr txBox="1"/>
              <p:nvPr/>
            </p:nvSpPr>
            <p:spPr>
              <a:xfrm>
                <a:off x="6049950" y="4069722"/>
                <a:ext cx="954716" cy="166152"/>
              </a:xfrm>
              <a:prstGeom prst="rect">
                <a:avLst/>
              </a:prstGeom>
              <a:noFill/>
            </p:spPr>
            <p:txBody>
              <a:bodyPr wrap="square">
                <a:spAutoFit/>
              </a:bodyPr>
              <a:lstStyle/>
              <a:p>
                <a:pPr defTabSz="829713" hangingPunct="1">
                  <a:lnSpc>
                    <a:spcPct val="90000"/>
                  </a:lnSpc>
                  <a:spcBef>
                    <a:spcPct val="0"/>
                  </a:spcBef>
                  <a:defRPr/>
                </a:pPr>
                <a:r>
                  <a:rPr lang="en-GB" sz="933" kern="1200" dirty="0">
                    <a:solidFill>
                      <a:prstClr val="white"/>
                    </a:solidFill>
                    <a:latin typeface="Arial" panose="020B0604020202020204"/>
                  </a:rPr>
                  <a:t>END OF LIFE</a:t>
                </a:r>
              </a:p>
            </p:txBody>
          </p:sp>
        </p:grpSp>
        <p:sp>
          <p:nvSpPr>
            <p:cNvPr id="66" name="Text Box 2">
              <a:extLst>
                <a:ext uri="{FF2B5EF4-FFF2-40B4-BE49-F238E27FC236}">
                  <a16:creationId xmlns:a16="http://schemas.microsoft.com/office/drawing/2014/main" id="{A547DCDE-31CE-41CF-94D7-21161DBE3D34}"/>
                </a:ext>
              </a:extLst>
            </p:cNvPr>
            <p:cNvSpPr txBox="1">
              <a:spLocks/>
            </p:cNvSpPr>
            <p:nvPr/>
          </p:nvSpPr>
          <p:spPr bwMode="auto">
            <a:xfrm>
              <a:off x="6462456" y="1957314"/>
              <a:ext cx="908383" cy="590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defTabSz="412730" fontAlgn="base">
                <a:spcBef>
                  <a:spcPct val="0"/>
                </a:spcBef>
                <a:spcAft>
                  <a:spcPts val="533"/>
                </a:spcAft>
                <a:defRPr/>
              </a:pPr>
              <a:endParaRPr lang="en-GB" altLang="x-none" sz="800" kern="1200" dirty="0">
                <a:solidFill>
                  <a:srgbClr val="02C28A"/>
                </a:solidFill>
                <a:latin typeface="Arial" panose="020B0604020202020204"/>
                <a:ea typeface="Montserrat" charset="0"/>
                <a:cs typeface="Arial"/>
                <a:sym typeface="Poppins SemiBold" charset="0"/>
              </a:endParaRP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Second life batteries</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Recycling</a:t>
              </a:r>
            </a:p>
            <a:p>
              <a:pPr defTabSz="412730" fontAlgn="base">
                <a:spcBef>
                  <a:spcPct val="0"/>
                </a:spcBef>
                <a:spcAft>
                  <a:spcPts val="533"/>
                </a:spcAft>
                <a:defRPr/>
              </a:pPr>
              <a:r>
                <a:rPr lang="en-GB" altLang="x-none" sz="800" kern="1200" dirty="0">
                  <a:solidFill>
                    <a:srgbClr val="02C28A"/>
                  </a:solidFill>
                  <a:latin typeface="Arial" panose="020B0604020202020204"/>
                  <a:ea typeface="Montserrat" charset="0"/>
                  <a:cs typeface="Arial"/>
                  <a:sym typeface="Poppins SemiBold" charset="0"/>
                </a:rPr>
                <a:t>Circular economy</a:t>
              </a:r>
            </a:p>
          </p:txBody>
        </p:sp>
        <p:sp>
          <p:nvSpPr>
            <p:cNvPr id="67" name="Rectángulo 66">
              <a:extLst>
                <a:ext uri="{FF2B5EF4-FFF2-40B4-BE49-F238E27FC236}">
                  <a16:creationId xmlns:a16="http://schemas.microsoft.com/office/drawing/2014/main" id="{9530DADB-DEE8-CE84-8003-21452A597FF5}"/>
                </a:ext>
              </a:extLst>
            </p:cNvPr>
            <p:cNvSpPr/>
            <p:nvPr/>
          </p:nvSpPr>
          <p:spPr>
            <a:xfrm>
              <a:off x="6439140" y="2050622"/>
              <a:ext cx="978989" cy="1140030"/>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68" name="Imagen 67">
              <a:extLst>
                <a:ext uri="{FF2B5EF4-FFF2-40B4-BE49-F238E27FC236}">
                  <a16:creationId xmlns:a16="http://schemas.microsoft.com/office/drawing/2014/main" id="{D079AF33-155E-9B10-65A5-B1E03AA671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95442" y="2695337"/>
              <a:ext cx="391354" cy="364050"/>
            </a:xfrm>
            <a:prstGeom prst="rect">
              <a:avLst/>
            </a:prstGeom>
          </p:spPr>
        </p:pic>
      </p:grpSp>
      <p:sp>
        <p:nvSpPr>
          <p:cNvPr id="71" name="Forma en L 70">
            <a:extLst>
              <a:ext uri="{FF2B5EF4-FFF2-40B4-BE49-F238E27FC236}">
                <a16:creationId xmlns:a16="http://schemas.microsoft.com/office/drawing/2014/main" id="{5FA9ABD4-E1D7-0E7B-2AB7-28F6EDFB5F07}"/>
              </a:ext>
            </a:extLst>
          </p:cNvPr>
          <p:cNvSpPr/>
          <p:nvPr/>
        </p:nvSpPr>
        <p:spPr>
          <a:xfrm rot="13500000">
            <a:off x="9763017" y="2816564"/>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72" name="Forma en L 71">
            <a:extLst>
              <a:ext uri="{FF2B5EF4-FFF2-40B4-BE49-F238E27FC236}">
                <a16:creationId xmlns:a16="http://schemas.microsoft.com/office/drawing/2014/main" id="{73F29F45-9DAF-C9EF-93E3-C81BA4372372}"/>
              </a:ext>
            </a:extLst>
          </p:cNvPr>
          <p:cNvSpPr/>
          <p:nvPr/>
        </p:nvSpPr>
        <p:spPr>
          <a:xfrm rot="13500000">
            <a:off x="7811640" y="2816564"/>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73" name="Forma en L 72">
            <a:extLst>
              <a:ext uri="{FF2B5EF4-FFF2-40B4-BE49-F238E27FC236}">
                <a16:creationId xmlns:a16="http://schemas.microsoft.com/office/drawing/2014/main" id="{3CA9505A-5DA9-CE9E-5C01-D992BB7F6625}"/>
              </a:ext>
            </a:extLst>
          </p:cNvPr>
          <p:cNvSpPr/>
          <p:nvPr/>
        </p:nvSpPr>
        <p:spPr>
          <a:xfrm rot="13500000">
            <a:off x="5891362" y="2816563"/>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74" name="Forma en L 73">
            <a:extLst>
              <a:ext uri="{FF2B5EF4-FFF2-40B4-BE49-F238E27FC236}">
                <a16:creationId xmlns:a16="http://schemas.microsoft.com/office/drawing/2014/main" id="{4EAAC160-293D-CEC4-2BBB-427BB03BAFA8}"/>
              </a:ext>
            </a:extLst>
          </p:cNvPr>
          <p:cNvSpPr/>
          <p:nvPr/>
        </p:nvSpPr>
        <p:spPr>
          <a:xfrm rot="13500000">
            <a:off x="3909001" y="2816563"/>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75" name="Forma en L 74">
            <a:extLst>
              <a:ext uri="{FF2B5EF4-FFF2-40B4-BE49-F238E27FC236}">
                <a16:creationId xmlns:a16="http://schemas.microsoft.com/office/drawing/2014/main" id="{AAE846F9-81A3-02E9-8744-4B43B92A9CF5}"/>
              </a:ext>
            </a:extLst>
          </p:cNvPr>
          <p:cNvSpPr/>
          <p:nvPr/>
        </p:nvSpPr>
        <p:spPr>
          <a:xfrm rot="13500000">
            <a:off x="2029014" y="2816562"/>
            <a:ext cx="307184" cy="307583"/>
          </a:xfrm>
          <a:prstGeom prst="corner">
            <a:avLst>
              <a:gd name="adj1" fmla="val 17387"/>
              <a:gd name="adj2" fmla="val 16181"/>
            </a:avLst>
          </a:prstGeom>
          <a:solidFill>
            <a:srgbClr val="2D3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76" name="Imagen 75">
            <a:extLst>
              <a:ext uri="{FF2B5EF4-FFF2-40B4-BE49-F238E27FC236}">
                <a16:creationId xmlns:a16="http://schemas.microsoft.com/office/drawing/2014/main" id="{21386533-8FEF-11D6-CE2E-310B6E91883A}"/>
              </a:ext>
            </a:extLst>
          </p:cNvPr>
          <p:cNvPicPr>
            <a:picLocks noChangeAspect="1"/>
          </p:cNvPicPr>
          <p:nvPr/>
        </p:nvPicPr>
        <p:blipFill>
          <a:blip r:embed="rId8"/>
          <a:stretch>
            <a:fillRect/>
          </a:stretch>
        </p:blipFill>
        <p:spPr>
          <a:xfrm>
            <a:off x="4541352" y="4745784"/>
            <a:ext cx="1224635" cy="316820"/>
          </a:xfrm>
          <a:prstGeom prst="rect">
            <a:avLst/>
          </a:prstGeom>
        </p:spPr>
      </p:pic>
      <p:pic>
        <p:nvPicPr>
          <p:cNvPr id="77" name="Imagen 76">
            <a:extLst>
              <a:ext uri="{FF2B5EF4-FFF2-40B4-BE49-F238E27FC236}">
                <a16:creationId xmlns:a16="http://schemas.microsoft.com/office/drawing/2014/main" id="{945BA9E9-70F2-FAD0-4692-844E645DF40B}"/>
              </a:ext>
            </a:extLst>
          </p:cNvPr>
          <p:cNvPicPr>
            <a:picLocks noChangeAspect="1"/>
          </p:cNvPicPr>
          <p:nvPr/>
        </p:nvPicPr>
        <p:blipFill>
          <a:blip r:embed="rId9"/>
          <a:srcRect l="4398" t="18194" r="6346" b="14107"/>
          <a:stretch/>
        </p:blipFill>
        <p:spPr>
          <a:xfrm>
            <a:off x="6431195" y="4735171"/>
            <a:ext cx="1245121" cy="292313"/>
          </a:xfrm>
          <a:prstGeom prst="rect">
            <a:avLst/>
          </a:prstGeom>
        </p:spPr>
      </p:pic>
      <p:pic>
        <p:nvPicPr>
          <p:cNvPr id="78" name="Imagen 77">
            <a:extLst>
              <a:ext uri="{FF2B5EF4-FFF2-40B4-BE49-F238E27FC236}">
                <a16:creationId xmlns:a16="http://schemas.microsoft.com/office/drawing/2014/main" id="{DC471E5B-BDBE-3C70-3EC8-CE6269797A24}"/>
              </a:ext>
            </a:extLst>
          </p:cNvPr>
          <p:cNvPicPr>
            <a:picLocks noChangeAspect="1"/>
          </p:cNvPicPr>
          <p:nvPr/>
        </p:nvPicPr>
        <p:blipFill>
          <a:blip r:embed="rId10"/>
          <a:srcRect l="4202" t="6582" r="10320" b="7414"/>
          <a:stretch/>
        </p:blipFill>
        <p:spPr>
          <a:xfrm>
            <a:off x="8387638" y="4680404"/>
            <a:ext cx="1215368" cy="346135"/>
          </a:xfrm>
          <a:prstGeom prst="rect">
            <a:avLst/>
          </a:prstGeom>
        </p:spPr>
      </p:pic>
      <p:pic>
        <p:nvPicPr>
          <p:cNvPr id="79" name="Imagen 78">
            <a:extLst>
              <a:ext uri="{FF2B5EF4-FFF2-40B4-BE49-F238E27FC236}">
                <a16:creationId xmlns:a16="http://schemas.microsoft.com/office/drawing/2014/main" id="{384387D3-787C-DBAA-625C-F46597ECF3BB}"/>
              </a:ext>
            </a:extLst>
          </p:cNvPr>
          <p:cNvPicPr>
            <a:picLocks noChangeAspect="1"/>
          </p:cNvPicPr>
          <p:nvPr/>
        </p:nvPicPr>
        <p:blipFill>
          <a:blip r:embed="rId11"/>
          <a:stretch>
            <a:fillRect/>
          </a:stretch>
        </p:blipFill>
        <p:spPr>
          <a:xfrm>
            <a:off x="10327107" y="4777439"/>
            <a:ext cx="1404167" cy="185247"/>
          </a:xfrm>
          <a:prstGeom prst="rect">
            <a:avLst/>
          </a:prstGeom>
        </p:spPr>
      </p:pic>
      <p:cxnSp>
        <p:nvCxnSpPr>
          <p:cNvPr id="80" name="Conector recto de flecha 79">
            <a:extLst>
              <a:ext uri="{FF2B5EF4-FFF2-40B4-BE49-F238E27FC236}">
                <a16:creationId xmlns:a16="http://schemas.microsoft.com/office/drawing/2014/main" id="{DC0152C5-8E18-DAFA-AD63-B957B403C87F}"/>
              </a:ext>
            </a:extLst>
          </p:cNvPr>
          <p:cNvCxnSpPr>
            <a:cxnSpLocks/>
          </p:cNvCxnSpPr>
          <p:nvPr/>
        </p:nvCxnSpPr>
        <p:spPr>
          <a:xfrm flipV="1">
            <a:off x="2632225" y="5663610"/>
            <a:ext cx="8784000" cy="1"/>
          </a:xfrm>
          <a:prstGeom prst="straightConnector1">
            <a:avLst/>
          </a:prstGeom>
          <a:noFill/>
          <a:ln w="50800">
            <a:solidFill>
              <a:srgbClr val="02C28A"/>
            </a:solidFill>
          </a:ln>
        </p:spPr>
        <p:style>
          <a:lnRef idx="0">
            <a:scrgbClr r="0" g="0" b="0"/>
          </a:lnRef>
          <a:fillRef idx="0">
            <a:scrgbClr r="0" g="0" b="0"/>
          </a:fillRef>
          <a:effectRef idx="0">
            <a:scrgbClr r="0" g="0" b="0"/>
          </a:effectRef>
          <a:fontRef idx="minor">
            <a:schemeClr val="lt1"/>
          </a:fontRef>
        </p:style>
      </p:cxnSp>
      <p:sp>
        <p:nvSpPr>
          <p:cNvPr id="81" name="Forma en L 80">
            <a:extLst>
              <a:ext uri="{FF2B5EF4-FFF2-40B4-BE49-F238E27FC236}">
                <a16:creationId xmlns:a16="http://schemas.microsoft.com/office/drawing/2014/main" id="{E76014BC-C792-5F15-9AD4-4146C6ADFEFC}"/>
              </a:ext>
            </a:extLst>
          </p:cNvPr>
          <p:cNvSpPr/>
          <p:nvPr/>
        </p:nvSpPr>
        <p:spPr>
          <a:xfrm rot="13500000">
            <a:off x="11117684" y="5517431"/>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82" name="Forma en L 81">
            <a:extLst>
              <a:ext uri="{FF2B5EF4-FFF2-40B4-BE49-F238E27FC236}">
                <a16:creationId xmlns:a16="http://schemas.microsoft.com/office/drawing/2014/main" id="{0BF4CC92-C3BD-A0C5-B2F3-9CA800575646}"/>
              </a:ext>
            </a:extLst>
          </p:cNvPr>
          <p:cNvSpPr/>
          <p:nvPr/>
        </p:nvSpPr>
        <p:spPr>
          <a:xfrm rot="8100000" flipH="1">
            <a:off x="2623584" y="5517432"/>
            <a:ext cx="307184" cy="307583"/>
          </a:xfrm>
          <a:prstGeom prst="corner">
            <a:avLst>
              <a:gd name="adj1" fmla="val 17387"/>
              <a:gd name="adj2" fmla="val 16181"/>
            </a:avLst>
          </a:prstGeom>
          <a:solidFill>
            <a:srgbClr val="02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grpSp>
        <p:nvGrpSpPr>
          <p:cNvPr id="83" name="Grupo 82">
            <a:extLst>
              <a:ext uri="{FF2B5EF4-FFF2-40B4-BE49-F238E27FC236}">
                <a16:creationId xmlns:a16="http://schemas.microsoft.com/office/drawing/2014/main" id="{C8D1AD79-517B-835D-C233-7FB11DBDF8AA}"/>
              </a:ext>
            </a:extLst>
          </p:cNvPr>
          <p:cNvGrpSpPr/>
          <p:nvPr/>
        </p:nvGrpSpPr>
        <p:grpSpPr>
          <a:xfrm>
            <a:off x="4954582" y="5453869"/>
            <a:ext cx="1320188" cy="410370"/>
            <a:chOff x="3241675" y="3987139"/>
            <a:chExt cx="990141" cy="307777"/>
          </a:xfrm>
        </p:grpSpPr>
        <p:sp>
          <p:nvSpPr>
            <p:cNvPr id="84" name="Rectángulo 83">
              <a:extLst>
                <a:ext uri="{FF2B5EF4-FFF2-40B4-BE49-F238E27FC236}">
                  <a16:creationId xmlns:a16="http://schemas.microsoft.com/office/drawing/2014/main" id="{F9025418-D593-3226-92E2-061DBE01A0D3}"/>
                </a:ext>
              </a:extLst>
            </p:cNvPr>
            <p:cNvSpPr/>
            <p:nvPr/>
          </p:nvSpPr>
          <p:spPr>
            <a:xfrm>
              <a:off x="3241675" y="3987139"/>
              <a:ext cx="990141"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85" name="CuadroTexto 84">
              <a:extLst>
                <a:ext uri="{FF2B5EF4-FFF2-40B4-BE49-F238E27FC236}">
                  <a16:creationId xmlns:a16="http://schemas.microsoft.com/office/drawing/2014/main" id="{52C517FC-9109-57C3-A1E4-229057B00EA6}"/>
                </a:ext>
              </a:extLst>
            </p:cNvPr>
            <p:cNvSpPr txBox="1"/>
            <p:nvPr/>
          </p:nvSpPr>
          <p:spPr>
            <a:xfrm>
              <a:off x="3241675" y="4002282"/>
              <a:ext cx="990141" cy="263053"/>
            </a:xfrm>
            <a:prstGeom prst="rect">
              <a:avLst/>
            </a:prstGeom>
            <a:noFill/>
          </p:spPr>
          <p:txBody>
            <a:bodyPr wrap="square">
              <a:spAutoFit/>
            </a:bodyPr>
            <a:lstStyle/>
            <a:p>
              <a:pPr algn="ctr" defTabSz="829713" hangingPunct="1">
                <a:lnSpc>
                  <a:spcPct val="90000"/>
                </a:lnSpc>
                <a:spcBef>
                  <a:spcPct val="0"/>
                </a:spcBef>
                <a:defRPr/>
              </a:pPr>
              <a:r>
                <a:rPr lang="en-GB" sz="933" kern="1200" dirty="0">
                  <a:solidFill>
                    <a:prstClr val="white"/>
                  </a:solidFill>
                  <a:latin typeface="Arial" panose="020B0604020202020204"/>
                </a:rPr>
                <a:t>MODELLING &amp; </a:t>
              </a:r>
            </a:p>
            <a:p>
              <a:pPr algn="ctr" defTabSz="829713" hangingPunct="1">
                <a:lnSpc>
                  <a:spcPct val="90000"/>
                </a:lnSpc>
                <a:spcBef>
                  <a:spcPct val="0"/>
                </a:spcBef>
                <a:defRPr/>
              </a:pPr>
              <a:r>
                <a:rPr lang="en-GB" sz="933" kern="1200" dirty="0">
                  <a:solidFill>
                    <a:prstClr val="white"/>
                  </a:solidFill>
                  <a:latin typeface="Arial" panose="020B0604020202020204"/>
                </a:rPr>
                <a:t>SIMULATIONS</a:t>
              </a:r>
            </a:p>
          </p:txBody>
        </p:sp>
      </p:grpSp>
      <p:sp>
        <p:nvSpPr>
          <p:cNvPr id="86" name="Rectángulo 85">
            <a:extLst>
              <a:ext uri="{FF2B5EF4-FFF2-40B4-BE49-F238E27FC236}">
                <a16:creationId xmlns:a16="http://schemas.microsoft.com/office/drawing/2014/main" id="{01981C27-A949-3DFA-3C42-B31CC2BF1E40}"/>
              </a:ext>
            </a:extLst>
          </p:cNvPr>
          <p:cNvSpPr/>
          <p:nvPr/>
        </p:nvSpPr>
        <p:spPr>
          <a:xfrm>
            <a:off x="4957717" y="5846413"/>
            <a:ext cx="1309216" cy="610287"/>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87" name="Imagen 86">
            <a:extLst>
              <a:ext uri="{FF2B5EF4-FFF2-40B4-BE49-F238E27FC236}">
                <a16:creationId xmlns:a16="http://schemas.microsoft.com/office/drawing/2014/main" id="{B9484F81-BAEF-E5FD-B7D8-FCBAFBF91791}"/>
              </a:ext>
            </a:extLst>
          </p:cNvPr>
          <p:cNvPicPr>
            <a:picLocks noChangeAspect="1"/>
          </p:cNvPicPr>
          <p:nvPr/>
        </p:nvPicPr>
        <p:blipFill>
          <a:blip r:embed="rId12"/>
          <a:stretch>
            <a:fillRect/>
          </a:stretch>
        </p:blipFill>
        <p:spPr>
          <a:xfrm>
            <a:off x="5076908" y="5902625"/>
            <a:ext cx="1096855" cy="519563"/>
          </a:xfrm>
          <a:prstGeom prst="rect">
            <a:avLst/>
          </a:prstGeom>
        </p:spPr>
      </p:pic>
      <p:grpSp>
        <p:nvGrpSpPr>
          <p:cNvPr id="88" name="Grupo 87">
            <a:extLst>
              <a:ext uri="{FF2B5EF4-FFF2-40B4-BE49-F238E27FC236}">
                <a16:creationId xmlns:a16="http://schemas.microsoft.com/office/drawing/2014/main" id="{7ABEBC46-C064-61F2-C007-A72EB275E1B7}"/>
              </a:ext>
            </a:extLst>
          </p:cNvPr>
          <p:cNvGrpSpPr/>
          <p:nvPr/>
        </p:nvGrpSpPr>
        <p:grpSpPr>
          <a:xfrm>
            <a:off x="7340240" y="5453861"/>
            <a:ext cx="1320188" cy="410369"/>
            <a:chOff x="3241675" y="3987139"/>
            <a:chExt cx="990141" cy="307777"/>
          </a:xfrm>
        </p:grpSpPr>
        <p:sp>
          <p:nvSpPr>
            <p:cNvPr id="89" name="Rectángulo 88">
              <a:extLst>
                <a:ext uri="{FF2B5EF4-FFF2-40B4-BE49-F238E27FC236}">
                  <a16:creationId xmlns:a16="http://schemas.microsoft.com/office/drawing/2014/main" id="{7992FF82-773F-15F2-48D2-8A8980CBCCC5}"/>
                </a:ext>
              </a:extLst>
            </p:cNvPr>
            <p:cNvSpPr/>
            <p:nvPr/>
          </p:nvSpPr>
          <p:spPr>
            <a:xfrm>
              <a:off x="3241675" y="3987139"/>
              <a:ext cx="990141" cy="307777"/>
            </a:xfrm>
            <a:prstGeom prst="rect">
              <a:avLst/>
            </a:prstGeom>
            <a:solidFill>
              <a:srgbClr val="02C28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sp>
          <p:nvSpPr>
            <p:cNvPr id="90" name="CuadroTexto 89">
              <a:extLst>
                <a:ext uri="{FF2B5EF4-FFF2-40B4-BE49-F238E27FC236}">
                  <a16:creationId xmlns:a16="http://schemas.microsoft.com/office/drawing/2014/main" id="{DF7F642D-F032-CA1A-E6DE-C30D8064888B}"/>
                </a:ext>
              </a:extLst>
            </p:cNvPr>
            <p:cNvSpPr txBox="1"/>
            <p:nvPr/>
          </p:nvSpPr>
          <p:spPr>
            <a:xfrm>
              <a:off x="3241675" y="4002282"/>
              <a:ext cx="990141" cy="166152"/>
            </a:xfrm>
            <a:prstGeom prst="rect">
              <a:avLst/>
            </a:prstGeom>
            <a:noFill/>
          </p:spPr>
          <p:txBody>
            <a:bodyPr wrap="square">
              <a:spAutoFit/>
            </a:bodyPr>
            <a:lstStyle/>
            <a:p>
              <a:pPr algn="ctr" defTabSz="829713" hangingPunct="1">
                <a:lnSpc>
                  <a:spcPct val="90000"/>
                </a:lnSpc>
                <a:spcBef>
                  <a:spcPct val="0"/>
                </a:spcBef>
                <a:defRPr/>
              </a:pPr>
              <a:r>
                <a:rPr lang="en-GB" sz="933" kern="1200" dirty="0">
                  <a:solidFill>
                    <a:prstClr val="white"/>
                  </a:solidFill>
                  <a:latin typeface="Arial" panose="020B0604020202020204"/>
                </a:rPr>
                <a:t>BATTERY TESTING</a:t>
              </a:r>
            </a:p>
          </p:txBody>
        </p:sp>
      </p:grpSp>
      <p:sp>
        <p:nvSpPr>
          <p:cNvPr id="91" name="Rectángulo 90">
            <a:extLst>
              <a:ext uri="{FF2B5EF4-FFF2-40B4-BE49-F238E27FC236}">
                <a16:creationId xmlns:a16="http://schemas.microsoft.com/office/drawing/2014/main" id="{66F3CF88-98B2-0421-7933-42E0915848E3}"/>
              </a:ext>
            </a:extLst>
          </p:cNvPr>
          <p:cNvSpPr/>
          <p:nvPr/>
        </p:nvSpPr>
        <p:spPr>
          <a:xfrm>
            <a:off x="7343375" y="5846416"/>
            <a:ext cx="1309216" cy="610284"/>
          </a:xfrm>
          <a:prstGeom prst="rect">
            <a:avLst/>
          </a:prstGeom>
          <a:noFill/>
          <a:ln w="6350">
            <a:solidFill>
              <a:srgbClr val="02C2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585" hangingPunct="1">
              <a:defRPr/>
            </a:pPr>
            <a:endParaRPr lang="en-GB" sz="2400" kern="1200" dirty="0">
              <a:solidFill>
                <a:prstClr val="white"/>
              </a:solidFill>
              <a:latin typeface="Arial" panose="020B0604020202020204"/>
            </a:endParaRPr>
          </a:p>
        </p:txBody>
      </p:sp>
      <p:pic>
        <p:nvPicPr>
          <p:cNvPr id="92" name="Imagen 91">
            <a:extLst>
              <a:ext uri="{FF2B5EF4-FFF2-40B4-BE49-F238E27FC236}">
                <a16:creationId xmlns:a16="http://schemas.microsoft.com/office/drawing/2014/main" id="{DDA72FC4-38B8-D09C-8F98-20709477E055}"/>
              </a:ext>
            </a:extLst>
          </p:cNvPr>
          <p:cNvPicPr>
            <a:picLocks noChangeAspect="1"/>
          </p:cNvPicPr>
          <p:nvPr/>
        </p:nvPicPr>
        <p:blipFill>
          <a:blip r:embed="rId13"/>
          <a:srcRect t="23792" b="21834"/>
          <a:stretch/>
        </p:blipFill>
        <p:spPr>
          <a:xfrm>
            <a:off x="7425455" y="5892854"/>
            <a:ext cx="1163515" cy="527648"/>
          </a:xfrm>
          <a:prstGeom prst="rect">
            <a:avLst/>
          </a:prstGeom>
        </p:spPr>
      </p:pic>
    </p:spTree>
    <p:extLst>
      <p:ext uri="{BB962C8B-B14F-4D97-AF65-F5344CB8AC3E}">
        <p14:creationId xmlns:p14="http://schemas.microsoft.com/office/powerpoint/2010/main" val="386293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472C-33FE-8835-D4F1-75B4E7349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1A977-F887-DE8D-B5D1-C25D463716AC}"/>
              </a:ext>
            </a:extLst>
          </p:cNvPr>
          <p:cNvSpPr>
            <a:spLocks noGrp="1"/>
          </p:cNvSpPr>
          <p:nvPr>
            <p:ph type="title"/>
          </p:nvPr>
        </p:nvSpPr>
        <p:spPr/>
        <p:txBody>
          <a:bodyPr>
            <a:normAutofit/>
          </a:bodyPr>
          <a:lstStyle/>
          <a:p>
            <a:r>
              <a:rPr lang="en-US" sz="4800" b="1" dirty="0"/>
              <a:t>2</a:t>
            </a:r>
            <a:r>
              <a:rPr lang="en-US" sz="4800" b="1" baseline="30000" dirty="0"/>
              <a:t>nd</a:t>
            </a:r>
            <a:r>
              <a:rPr lang="en-US" sz="4800" b="1" dirty="0"/>
              <a:t> life Battery Diagnosis-Sizing Tool</a:t>
            </a:r>
          </a:p>
        </p:txBody>
      </p:sp>
      <p:sp>
        <p:nvSpPr>
          <p:cNvPr id="3" name="Slide Number Placeholder 2">
            <a:extLst>
              <a:ext uri="{FF2B5EF4-FFF2-40B4-BE49-F238E27FC236}">
                <a16:creationId xmlns:a16="http://schemas.microsoft.com/office/drawing/2014/main" id="{DEF03B74-9A15-71AF-05A5-6B3806822128}"/>
              </a:ext>
            </a:extLst>
          </p:cNvPr>
          <p:cNvSpPr>
            <a:spLocks noGrp="1"/>
          </p:cNvSpPr>
          <p:nvPr>
            <p:ph type="sldNum" sz="quarter" idx="4"/>
          </p:nvPr>
        </p:nvSpPr>
        <p:spPr/>
        <p:txBody>
          <a:bodyPr/>
          <a:lstStyle/>
          <a:p>
            <a:fld id="{BD625386-AFFF-46B9-8E1E-B918EEDD2907}" type="slidenum">
              <a:rPr lang="en-US" smtClean="0"/>
              <a:t>5</a:t>
            </a:fld>
            <a:endParaRPr lang="en-US" dirty="0"/>
          </a:p>
        </p:txBody>
      </p:sp>
    </p:spTree>
    <p:extLst>
      <p:ext uri="{BB962C8B-B14F-4D97-AF65-F5344CB8AC3E}">
        <p14:creationId xmlns:p14="http://schemas.microsoft.com/office/powerpoint/2010/main" val="147720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7F6D-561A-41FD-A038-E81FF2C54933}"/>
              </a:ext>
            </a:extLst>
          </p:cNvPr>
          <p:cNvSpPr>
            <a:spLocks noGrp="1"/>
          </p:cNvSpPr>
          <p:nvPr>
            <p:ph type="title"/>
          </p:nvPr>
        </p:nvSpPr>
        <p:spPr/>
        <p:txBody>
          <a:bodyPr/>
          <a:lstStyle/>
          <a:p>
            <a:r>
              <a:rPr lang="en-US" b="1" dirty="0"/>
              <a:t>Challenges</a:t>
            </a:r>
          </a:p>
        </p:txBody>
      </p:sp>
      <p:sp>
        <p:nvSpPr>
          <p:cNvPr id="3" name="Slide Number Placeholder 2">
            <a:extLst>
              <a:ext uri="{FF2B5EF4-FFF2-40B4-BE49-F238E27FC236}">
                <a16:creationId xmlns:a16="http://schemas.microsoft.com/office/drawing/2014/main" id="{2F76B451-F046-4960-BE5E-B61D8DCE7CB1}"/>
              </a:ext>
            </a:extLst>
          </p:cNvPr>
          <p:cNvSpPr>
            <a:spLocks noGrp="1"/>
          </p:cNvSpPr>
          <p:nvPr>
            <p:ph type="sldNum" sz="quarter" idx="4"/>
          </p:nvPr>
        </p:nvSpPr>
        <p:spPr/>
        <p:txBody>
          <a:bodyPr/>
          <a:lstStyle/>
          <a:p>
            <a:fld id="{BD625386-AFFF-46B9-8E1E-B918EEDD2907}" type="slidenum">
              <a:rPr lang="en-US" smtClean="0"/>
              <a:t>6</a:t>
            </a:fld>
            <a:endParaRPr lang="en-US" dirty="0"/>
          </a:p>
        </p:txBody>
      </p:sp>
      <p:sp>
        <p:nvSpPr>
          <p:cNvPr id="4" name="Rectángulo: esquinas redondeadas 3">
            <a:extLst>
              <a:ext uri="{FF2B5EF4-FFF2-40B4-BE49-F238E27FC236}">
                <a16:creationId xmlns:a16="http://schemas.microsoft.com/office/drawing/2014/main" id="{EF4D55F0-384D-4116-3782-D72E28E5F8E6}"/>
              </a:ext>
            </a:extLst>
          </p:cNvPr>
          <p:cNvSpPr/>
          <p:nvPr/>
        </p:nvSpPr>
        <p:spPr>
          <a:xfrm>
            <a:off x="418339" y="1361548"/>
            <a:ext cx="11355320" cy="3311157"/>
          </a:xfrm>
          <a:prstGeom prst="roundRect">
            <a:avLst>
              <a:gd name="adj" fmla="val 10504"/>
            </a:avLst>
          </a:prstGeom>
          <a:solidFill>
            <a:srgbClr val="DAE23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D43FA306-20C4-C7AB-4A92-4B0BBE0A29A6}"/>
              </a:ext>
            </a:extLst>
          </p:cNvPr>
          <p:cNvSpPr/>
          <p:nvPr/>
        </p:nvSpPr>
        <p:spPr>
          <a:xfrm>
            <a:off x="595842" y="1594354"/>
            <a:ext cx="5364000" cy="1080000"/>
          </a:xfrm>
          <a:prstGeom prst="roundRect">
            <a:avLst>
              <a:gd name="adj" fmla="val 26577"/>
            </a:avLst>
          </a:prstGeom>
          <a:solidFill>
            <a:schemeClr val="bg1"/>
          </a:solidFill>
          <a:ln w="19050">
            <a:solidFill>
              <a:srgbClr val="DAE23D"/>
            </a:solidFill>
          </a:ln>
          <a:effectLst/>
        </p:spPr>
        <p:style>
          <a:lnRef idx="1">
            <a:schemeClr val="accent1"/>
          </a:lnRef>
          <a:fillRef idx="3">
            <a:schemeClr val="accent1"/>
          </a:fillRef>
          <a:effectRef idx="2">
            <a:schemeClr val="accent1"/>
          </a:effectRef>
          <a:fontRef idx="minor">
            <a:schemeClr val="lt1"/>
          </a:fontRef>
        </p:style>
        <p:txBody>
          <a:bodyPr lIns="144000" tIns="72000" rIns="144000" bIns="72000" rtlCol="0" anchor="ctr"/>
          <a:lstStyle/>
          <a:p>
            <a:pPr algn="ctr"/>
            <a:r>
              <a:rPr lang="en-US" sz="2000" b="1" dirty="0">
                <a:solidFill>
                  <a:schemeClr val="tx1"/>
                </a:solidFill>
                <a:latin typeface="Calibri" panose="020F0502020204030204" pitchFamily="34" charset="0"/>
              </a:rPr>
              <a:t>Promoting the circularity </a:t>
            </a:r>
            <a:r>
              <a:rPr lang="en-US" sz="2000" dirty="0">
                <a:solidFill>
                  <a:schemeClr val="tx1"/>
                </a:solidFill>
                <a:latin typeface="Calibri" panose="020F0502020204030204" pitchFamily="34" charset="0"/>
              </a:rPr>
              <a:t>of EV batteries by reusing batteries beyond their first life EoL.</a:t>
            </a:r>
            <a:endParaRPr lang="es-ES" sz="2000" noProof="0" dirty="0">
              <a:solidFill>
                <a:schemeClr val="tx1"/>
              </a:solidFill>
              <a:latin typeface="Calibri" panose="020F0502020204030204" pitchFamily="34" charset="0"/>
            </a:endParaRPr>
          </a:p>
        </p:txBody>
      </p:sp>
      <p:sp>
        <p:nvSpPr>
          <p:cNvPr id="6" name="Rectángulo: esquinas redondeadas 5">
            <a:extLst>
              <a:ext uri="{FF2B5EF4-FFF2-40B4-BE49-F238E27FC236}">
                <a16:creationId xmlns:a16="http://schemas.microsoft.com/office/drawing/2014/main" id="{5D8766D8-5F5E-5884-9D12-F4F9A1037EC7}"/>
              </a:ext>
            </a:extLst>
          </p:cNvPr>
          <p:cNvSpPr/>
          <p:nvPr/>
        </p:nvSpPr>
        <p:spPr>
          <a:xfrm>
            <a:off x="595842" y="2907160"/>
            <a:ext cx="5364000" cy="1571217"/>
          </a:xfrm>
          <a:prstGeom prst="roundRect">
            <a:avLst>
              <a:gd name="adj" fmla="val 20302"/>
            </a:avLst>
          </a:prstGeom>
          <a:solidFill>
            <a:schemeClr val="bg1"/>
          </a:solidFill>
          <a:ln w="19050">
            <a:solidFill>
              <a:srgbClr val="DAE23D"/>
            </a:solidFill>
          </a:ln>
          <a:effectLst/>
        </p:spPr>
        <p:style>
          <a:lnRef idx="1">
            <a:schemeClr val="accent1"/>
          </a:lnRef>
          <a:fillRef idx="3">
            <a:schemeClr val="accent1"/>
          </a:fillRef>
          <a:effectRef idx="2">
            <a:schemeClr val="accent1"/>
          </a:effectRef>
          <a:fontRef idx="minor">
            <a:schemeClr val="lt1"/>
          </a:fontRef>
        </p:style>
        <p:txBody>
          <a:bodyPr lIns="144000" tIns="72000" rIns="144000" bIns="72000" rtlCol="0" anchor="ctr"/>
          <a:lstStyle/>
          <a:p>
            <a:pPr algn="ctr"/>
            <a:r>
              <a:rPr lang="en-US" sz="2000" b="1" dirty="0">
                <a:solidFill>
                  <a:schemeClr val="tx1"/>
                </a:solidFill>
                <a:latin typeface="Calibri" panose="020F0502020204030204" pitchFamily="34" charset="0"/>
              </a:rPr>
              <a:t>Facilitate the integration </a:t>
            </a:r>
            <a:r>
              <a:rPr lang="en-US" sz="2000" dirty="0">
                <a:solidFill>
                  <a:schemeClr val="tx1"/>
                </a:solidFill>
                <a:latin typeface="Calibri" panose="020F0502020204030204" pitchFamily="34" charset="0"/>
              </a:rPr>
              <a:t>of second-life batteries into the electricity system and promote their adoption as a </a:t>
            </a:r>
            <a:r>
              <a:rPr lang="en-US" sz="2000" b="1" dirty="0">
                <a:solidFill>
                  <a:schemeClr val="tx1"/>
                </a:solidFill>
                <a:latin typeface="Calibri" panose="020F0502020204030204" pitchFamily="34" charset="0"/>
              </a:rPr>
              <a:t>sustainable solution </a:t>
            </a:r>
            <a:r>
              <a:rPr lang="en-US" sz="2000" dirty="0">
                <a:solidFill>
                  <a:schemeClr val="tx1"/>
                </a:solidFill>
                <a:latin typeface="Calibri" panose="020F0502020204030204" pitchFamily="34" charset="0"/>
              </a:rPr>
              <a:t>in the energy transition.</a:t>
            </a:r>
            <a:endParaRPr lang="en-GB" sz="2000" dirty="0">
              <a:solidFill>
                <a:schemeClr val="tx1"/>
              </a:solidFill>
              <a:latin typeface="Calibri" panose="020F0502020204030204" pitchFamily="34" charset="0"/>
            </a:endParaRPr>
          </a:p>
        </p:txBody>
      </p:sp>
      <p:sp>
        <p:nvSpPr>
          <p:cNvPr id="7" name="Rectángulo: esquinas redondeadas 6">
            <a:extLst>
              <a:ext uri="{FF2B5EF4-FFF2-40B4-BE49-F238E27FC236}">
                <a16:creationId xmlns:a16="http://schemas.microsoft.com/office/drawing/2014/main" id="{B526A892-A809-A349-3B7D-D66CC8EC0FFE}"/>
              </a:ext>
            </a:extLst>
          </p:cNvPr>
          <p:cNvSpPr/>
          <p:nvPr/>
        </p:nvSpPr>
        <p:spPr>
          <a:xfrm>
            <a:off x="6232158" y="1594354"/>
            <a:ext cx="5364000" cy="1080000"/>
          </a:xfrm>
          <a:prstGeom prst="roundRect">
            <a:avLst>
              <a:gd name="adj" fmla="val 26577"/>
            </a:avLst>
          </a:prstGeom>
          <a:solidFill>
            <a:schemeClr val="bg1"/>
          </a:solidFill>
          <a:ln w="19050">
            <a:solidFill>
              <a:srgbClr val="DAE23D"/>
            </a:solidFill>
          </a:ln>
          <a:effectLst/>
        </p:spPr>
        <p:style>
          <a:lnRef idx="1">
            <a:schemeClr val="accent1"/>
          </a:lnRef>
          <a:fillRef idx="3">
            <a:schemeClr val="accent1"/>
          </a:fillRef>
          <a:effectRef idx="2">
            <a:schemeClr val="accent1"/>
          </a:effectRef>
          <a:fontRef idx="minor">
            <a:schemeClr val="lt1"/>
          </a:fontRef>
        </p:style>
        <p:txBody>
          <a:bodyPr lIns="144000" tIns="72000" rIns="144000" bIns="72000" rtlCol="0" anchor="ctr"/>
          <a:lstStyle/>
          <a:p>
            <a:pPr algn="ctr"/>
            <a:r>
              <a:rPr lang="en-US" sz="2000" b="1" dirty="0" err="1">
                <a:solidFill>
                  <a:schemeClr val="tx1"/>
                </a:solidFill>
                <a:latin typeface="Calibri" panose="020F0502020204030204" pitchFamily="34" charset="0"/>
              </a:rPr>
              <a:t>Optimise</a:t>
            </a:r>
            <a:r>
              <a:rPr lang="en-US" sz="2000" b="1" dirty="0">
                <a:solidFill>
                  <a:schemeClr val="tx1"/>
                </a:solidFill>
                <a:latin typeface="Calibri" panose="020F0502020204030204" pitchFamily="34" charset="0"/>
              </a:rPr>
              <a:t> battery sizing </a:t>
            </a:r>
            <a:r>
              <a:rPr lang="en-US" sz="2000" dirty="0">
                <a:solidFill>
                  <a:schemeClr val="tx1"/>
                </a:solidFill>
                <a:latin typeface="Calibri" panose="020F0502020204030204" pitchFamily="34" charset="0"/>
              </a:rPr>
              <a:t>for second-life applications by comparing operating strategies.</a:t>
            </a:r>
            <a:endParaRPr lang="en-GB" sz="2000" dirty="0">
              <a:solidFill>
                <a:schemeClr val="tx1"/>
              </a:solidFill>
              <a:latin typeface="Calibri" panose="020F0502020204030204" pitchFamily="34" charset="0"/>
            </a:endParaRPr>
          </a:p>
        </p:txBody>
      </p:sp>
      <p:sp>
        <p:nvSpPr>
          <p:cNvPr id="8" name="Rectángulo: esquinas redondeadas 7">
            <a:extLst>
              <a:ext uri="{FF2B5EF4-FFF2-40B4-BE49-F238E27FC236}">
                <a16:creationId xmlns:a16="http://schemas.microsoft.com/office/drawing/2014/main" id="{B7B2BE85-AC32-E3E2-A8BB-D6749FE79AD8}"/>
              </a:ext>
            </a:extLst>
          </p:cNvPr>
          <p:cNvSpPr/>
          <p:nvPr/>
        </p:nvSpPr>
        <p:spPr>
          <a:xfrm>
            <a:off x="6232158" y="2907161"/>
            <a:ext cx="5364000" cy="1571216"/>
          </a:xfrm>
          <a:prstGeom prst="roundRect">
            <a:avLst>
              <a:gd name="adj" fmla="val 21557"/>
            </a:avLst>
          </a:prstGeom>
          <a:solidFill>
            <a:schemeClr val="bg1"/>
          </a:solidFill>
          <a:ln w="19050">
            <a:solidFill>
              <a:srgbClr val="DAE23D"/>
            </a:solidFill>
          </a:ln>
          <a:effectLst/>
        </p:spPr>
        <p:style>
          <a:lnRef idx="1">
            <a:schemeClr val="accent1"/>
          </a:lnRef>
          <a:fillRef idx="3">
            <a:schemeClr val="accent1"/>
          </a:fillRef>
          <a:effectRef idx="2">
            <a:schemeClr val="accent1"/>
          </a:effectRef>
          <a:fontRef idx="minor">
            <a:schemeClr val="lt1"/>
          </a:fontRef>
        </p:style>
        <p:txBody>
          <a:bodyPr lIns="144000" tIns="72000" rIns="144000" bIns="72000" rtlCol="0" anchor="ctr"/>
          <a:lstStyle/>
          <a:p>
            <a:pPr algn="ctr"/>
            <a:r>
              <a:rPr lang="en-US" sz="2000" dirty="0">
                <a:solidFill>
                  <a:schemeClr val="tx1"/>
                </a:solidFill>
                <a:latin typeface="Calibri" panose="020F0502020204030204" pitchFamily="34" charset="0"/>
              </a:rPr>
              <a:t>Create an </a:t>
            </a:r>
            <a:r>
              <a:rPr lang="en-US" sz="2000" b="1" dirty="0">
                <a:solidFill>
                  <a:schemeClr val="tx1"/>
                </a:solidFill>
                <a:latin typeface="Calibri" panose="020F0502020204030204" pitchFamily="34" charset="0"/>
              </a:rPr>
              <a:t>easy-to-use</a:t>
            </a:r>
            <a:r>
              <a:rPr lang="en-US" sz="2000" dirty="0">
                <a:solidFill>
                  <a:schemeClr val="tx1"/>
                </a:solidFill>
                <a:latin typeface="Calibri" panose="020F0502020204030204" pitchFamily="34" charset="0"/>
              </a:rPr>
              <a:t> tool for processing data, obtaining results and displaying them clearly, which is useful for both end users and manufacturers. </a:t>
            </a:r>
            <a:r>
              <a:rPr lang="es-ES" sz="2000" dirty="0">
                <a:solidFill>
                  <a:schemeClr val="tx1"/>
                </a:solidFill>
                <a:latin typeface="Calibri" panose="020F0502020204030204" pitchFamily="34" charset="0"/>
              </a:rPr>
              <a:t> </a:t>
            </a:r>
            <a:endParaRPr lang="en-GB" sz="2000" dirty="0">
              <a:solidFill>
                <a:schemeClr val="tx1"/>
              </a:solidFill>
              <a:latin typeface="Calibri" panose="020F0502020204030204" pitchFamily="34" charset="0"/>
            </a:endParaRPr>
          </a:p>
        </p:txBody>
      </p:sp>
      <p:sp>
        <p:nvSpPr>
          <p:cNvPr id="10" name="Abrir llave 9">
            <a:extLst>
              <a:ext uri="{FF2B5EF4-FFF2-40B4-BE49-F238E27FC236}">
                <a16:creationId xmlns:a16="http://schemas.microsoft.com/office/drawing/2014/main" id="{852E54E4-FF40-FC87-B1BD-038E4189AF9C}"/>
              </a:ext>
            </a:extLst>
          </p:cNvPr>
          <p:cNvSpPr/>
          <p:nvPr/>
        </p:nvSpPr>
        <p:spPr>
          <a:xfrm rot="16200000">
            <a:off x="5797765" y="-995615"/>
            <a:ext cx="615148" cy="11336641"/>
          </a:xfrm>
          <a:prstGeom prst="leftBrace">
            <a:avLst>
              <a:gd name="adj1" fmla="val 62545"/>
              <a:gd name="adj2" fmla="val 50125"/>
            </a:avLst>
          </a:prstGeom>
          <a:ln w="19050">
            <a:solidFill>
              <a:srgbClr val="139A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Título 1">
            <a:extLst>
              <a:ext uri="{FF2B5EF4-FFF2-40B4-BE49-F238E27FC236}">
                <a16:creationId xmlns:a16="http://schemas.microsoft.com/office/drawing/2014/main" id="{5BAD804E-3DF7-66DF-C384-B41456EA6BB8}"/>
              </a:ext>
            </a:extLst>
          </p:cNvPr>
          <p:cNvSpPr txBox="1">
            <a:spLocks/>
          </p:cNvSpPr>
          <p:nvPr/>
        </p:nvSpPr>
        <p:spPr>
          <a:xfrm>
            <a:off x="1445172" y="5071566"/>
            <a:ext cx="9301655" cy="53100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90000"/>
              </a:lnSpc>
              <a:spcBef>
                <a:spcPts val="0"/>
              </a:spcBef>
              <a:spcAft>
                <a:spcPts val="0"/>
              </a:spcAft>
              <a:buNone/>
              <a:tabLst/>
              <a:defRPr lang="es-ES" sz="4400" b="0" i="0" u="none" strike="noStrike" kern="1200" cap="none" spc="0" baseline="0">
                <a:solidFill>
                  <a:srgbClr val="E42C2A"/>
                </a:solidFill>
                <a:uFillTx/>
                <a:latin typeface="Segoe UI Black" pitchFamily="34"/>
                <a:ea typeface="Segoe UI Black" pitchFamily="34"/>
              </a:defRPr>
            </a:lvl1pPr>
          </a:lstStyle>
          <a:p>
            <a:pPr algn="ctr"/>
            <a:r>
              <a:rPr lang="en-US" sz="2800" b="1" dirty="0">
                <a:solidFill>
                  <a:srgbClr val="008858"/>
                </a:solidFill>
                <a:latin typeface="Calibri "/>
              </a:rPr>
              <a:t>Creation of a tool for sizing second-life batteries</a:t>
            </a:r>
            <a:r>
              <a:rPr lang="es-ES" sz="2800" b="1" dirty="0">
                <a:solidFill>
                  <a:srgbClr val="008858"/>
                </a:solidFill>
                <a:latin typeface="Calibri "/>
              </a:rPr>
              <a:t> </a:t>
            </a:r>
          </a:p>
        </p:txBody>
      </p:sp>
    </p:spTree>
    <p:extLst>
      <p:ext uri="{BB962C8B-B14F-4D97-AF65-F5344CB8AC3E}">
        <p14:creationId xmlns:p14="http://schemas.microsoft.com/office/powerpoint/2010/main" val="257722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59D8B-EC43-0243-BD8C-580BE1322AB1}"/>
              </a:ext>
            </a:extLst>
          </p:cNvPr>
          <p:cNvSpPr>
            <a:spLocks noGrp="1"/>
          </p:cNvSpPr>
          <p:nvPr>
            <p:ph type="title"/>
          </p:nvPr>
        </p:nvSpPr>
        <p:spPr/>
        <p:txBody>
          <a:bodyPr/>
          <a:lstStyle/>
          <a:p>
            <a:r>
              <a:rPr lang="es-ES" b="1" dirty="0"/>
              <a:t>Diagnosis-</a:t>
            </a:r>
            <a:r>
              <a:rPr lang="es-ES" b="1" dirty="0" err="1"/>
              <a:t>Sizing</a:t>
            </a:r>
            <a:r>
              <a:rPr lang="es-ES" b="1" dirty="0"/>
              <a:t> Tool</a:t>
            </a:r>
          </a:p>
        </p:txBody>
      </p:sp>
      <p:sp>
        <p:nvSpPr>
          <p:cNvPr id="3" name="Marcador de número de diapositiva 2">
            <a:extLst>
              <a:ext uri="{FF2B5EF4-FFF2-40B4-BE49-F238E27FC236}">
                <a16:creationId xmlns:a16="http://schemas.microsoft.com/office/drawing/2014/main" id="{774C0C44-0EBD-87F8-7E53-477FC038CD08}"/>
              </a:ext>
            </a:extLst>
          </p:cNvPr>
          <p:cNvSpPr>
            <a:spLocks noGrp="1"/>
          </p:cNvSpPr>
          <p:nvPr>
            <p:ph type="sldNum" sz="quarter" idx="4"/>
          </p:nvPr>
        </p:nvSpPr>
        <p:spPr/>
        <p:txBody>
          <a:bodyPr/>
          <a:lstStyle/>
          <a:p>
            <a:fld id="{BD625386-AFFF-46B9-8E1E-B918EEDD2907}" type="slidenum">
              <a:rPr lang="en-US" smtClean="0"/>
              <a:t>7</a:t>
            </a:fld>
            <a:endParaRPr lang="en-US" dirty="0"/>
          </a:p>
        </p:txBody>
      </p:sp>
      <p:sp>
        <p:nvSpPr>
          <p:cNvPr id="4" name="Rectángulo: esquinas redondeadas 3">
            <a:extLst>
              <a:ext uri="{FF2B5EF4-FFF2-40B4-BE49-F238E27FC236}">
                <a16:creationId xmlns:a16="http://schemas.microsoft.com/office/drawing/2014/main" id="{78D071E2-3C16-95DD-E76B-27B90AD1E829}"/>
              </a:ext>
            </a:extLst>
          </p:cNvPr>
          <p:cNvSpPr/>
          <p:nvPr/>
        </p:nvSpPr>
        <p:spPr>
          <a:xfrm>
            <a:off x="831488" y="4647617"/>
            <a:ext cx="6084000" cy="1044000"/>
          </a:xfrm>
          <a:prstGeom prst="roundRect">
            <a:avLst>
              <a:gd name="adj" fmla="val 16580"/>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esquinas redondeadas 4">
            <a:extLst>
              <a:ext uri="{FF2B5EF4-FFF2-40B4-BE49-F238E27FC236}">
                <a16:creationId xmlns:a16="http://schemas.microsoft.com/office/drawing/2014/main" id="{D7CCE2B6-789C-0187-526F-128A154BCD79}"/>
              </a:ext>
            </a:extLst>
          </p:cNvPr>
          <p:cNvSpPr/>
          <p:nvPr/>
        </p:nvSpPr>
        <p:spPr>
          <a:xfrm>
            <a:off x="926497" y="4719617"/>
            <a:ext cx="2484000"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SoH values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Round trip efficiency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Battery unit OK/NOK</a:t>
            </a:r>
          </a:p>
        </p:txBody>
      </p:sp>
      <p:sp>
        <p:nvSpPr>
          <p:cNvPr id="6" name="Rectángulo: esquinas redondeadas 5">
            <a:extLst>
              <a:ext uri="{FF2B5EF4-FFF2-40B4-BE49-F238E27FC236}">
                <a16:creationId xmlns:a16="http://schemas.microsoft.com/office/drawing/2014/main" id="{142B961B-DAC9-AE2C-B0F3-A18B08423C0A}"/>
              </a:ext>
            </a:extLst>
          </p:cNvPr>
          <p:cNvSpPr/>
          <p:nvPr/>
        </p:nvSpPr>
        <p:spPr>
          <a:xfrm>
            <a:off x="3810600" y="4719617"/>
            <a:ext cx="3031618"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BESS energy and power ranges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XSXP 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lifespan and cost</a:t>
            </a:r>
          </a:p>
        </p:txBody>
      </p:sp>
      <p:sp>
        <p:nvSpPr>
          <p:cNvPr id="7" name="Flecha: a la derecha 6">
            <a:extLst>
              <a:ext uri="{FF2B5EF4-FFF2-40B4-BE49-F238E27FC236}">
                <a16:creationId xmlns:a16="http://schemas.microsoft.com/office/drawing/2014/main" id="{0D9945D7-DF11-9353-7AF0-226940D5E41A}"/>
              </a:ext>
            </a:extLst>
          </p:cNvPr>
          <p:cNvSpPr/>
          <p:nvPr/>
        </p:nvSpPr>
        <p:spPr>
          <a:xfrm rot="5400000">
            <a:off x="1276227" y="4389673"/>
            <a:ext cx="432000" cy="360000"/>
          </a:xfrm>
          <a:prstGeom prst="rightArrow">
            <a:avLst>
              <a:gd name="adj1" fmla="val 51744"/>
              <a:gd name="adj2" fmla="val 55919"/>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6C4A4C75-4BDE-B949-6AA6-1D4E56E2A41F}"/>
              </a:ext>
            </a:extLst>
          </p:cNvPr>
          <p:cNvSpPr/>
          <p:nvPr/>
        </p:nvSpPr>
        <p:spPr>
          <a:xfrm>
            <a:off x="832737" y="1531817"/>
            <a:ext cx="6084000" cy="1116000"/>
          </a:xfrm>
          <a:prstGeom prst="roundRect">
            <a:avLst>
              <a:gd name="adj" fmla="val 14734"/>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4C1C6963-E3E6-368D-6BE1-567E16C559A1}"/>
              </a:ext>
            </a:extLst>
          </p:cNvPr>
          <p:cNvSpPr txBox="1"/>
          <p:nvPr/>
        </p:nvSpPr>
        <p:spPr>
          <a:xfrm>
            <a:off x="831489" y="5665352"/>
            <a:ext cx="5626086"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OUTPUTS</a:t>
            </a:r>
            <a:endParaRPr lang="es-ES" kern="1200" dirty="0">
              <a:solidFill>
                <a:srgbClr val="D6DF28">
                  <a:lumMod val="75000"/>
                </a:srgbClr>
              </a:solidFill>
              <a:latin typeface="Calibri" panose="020F0502020204030204"/>
            </a:endParaRPr>
          </a:p>
        </p:txBody>
      </p:sp>
      <p:sp>
        <p:nvSpPr>
          <p:cNvPr id="10" name="Flecha: a la derecha 9">
            <a:extLst>
              <a:ext uri="{FF2B5EF4-FFF2-40B4-BE49-F238E27FC236}">
                <a16:creationId xmlns:a16="http://schemas.microsoft.com/office/drawing/2014/main" id="{B17BC362-D0D7-9B20-8680-8F54C77BC5B5}"/>
              </a:ext>
            </a:extLst>
          </p:cNvPr>
          <p:cNvSpPr/>
          <p:nvPr/>
        </p:nvSpPr>
        <p:spPr>
          <a:xfrm rot="10800000">
            <a:off x="6779739" y="5030703"/>
            <a:ext cx="386230" cy="396000"/>
          </a:xfrm>
          <a:prstGeom prst="rightArrow">
            <a:avLst>
              <a:gd name="adj1" fmla="val 42219"/>
              <a:gd name="adj2" fmla="val 50000"/>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esquinas redondeadas 10">
            <a:extLst>
              <a:ext uri="{FF2B5EF4-FFF2-40B4-BE49-F238E27FC236}">
                <a16:creationId xmlns:a16="http://schemas.microsoft.com/office/drawing/2014/main" id="{16B8C0D5-4EFF-EE93-9108-D6A9808930C4}"/>
              </a:ext>
            </a:extLst>
          </p:cNvPr>
          <p:cNvSpPr/>
          <p:nvPr/>
        </p:nvSpPr>
        <p:spPr>
          <a:xfrm>
            <a:off x="7092152" y="1480979"/>
            <a:ext cx="4436995" cy="4378659"/>
          </a:xfrm>
          <a:prstGeom prst="roundRect">
            <a:avLst>
              <a:gd name="adj" fmla="val 8615"/>
            </a:avLst>
          </a:prstGeom>
          <a:solidFill>
            <a:srgbClr val="008153"/>
          </a:solidFill>
          <a:ln w="19050" cap="flat" cmpd="sng" algn="ctr">
            <a:solidFill>
              <a:srgbClr val="008153"/>
            </a:solidFill>
            <a:prstDash val="solid"/>
            <a:miter lim="800000"/>
          </a:ln>
          <a:effectLst/>
        </p:spPr>
        <p:txBody>
          <a:bodyPr lIns="144000" rIns="144000" rtlCol="0" anchor="ctr"/>
          <a:lstStyle/>
          <a:p>
            <a:pPr marL="361950" marR="0" lvl="0" indent="0" algn="ctr" defTabSz="91440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SIZING for 2</a:t>
            </a:r>
            <a:r>
              <a:rPr kumimoji="0" lang="en-GB" sz="20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nd</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life</a:t>
            </a: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 name="Gráfico 11" descr="Insignia con relleno sólido">
            <a:extLst>
              <a:ext uri="{FF2B5EF4-FFF2-40B4-BE49-F238E27FC236}">
                <a16:creationId xmlns:a16="http://schemas.microsoft.com/office/drawing/2014/main" id="{18830054-DCF4-C3BD-CA93-7D5B24C7E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6218" y="1597942"/>
            <a:ext cx="468000" cy="468000"/>
          </a:xfrm>
          <a:prstGeom prst="rect">
            <a:avLst/>
          </a:prstGeom>
        </p:spPr>
      </p:pic>
      <p:sp>
        <p:nvSpPr>
          <p:cNvPr id="13" name="Rectángulo: esquinas redondeadas 12">
            <a:extLst>
              <a:ext uri="{FF2B5EF4-FFF2-40B4-BE49-F238E27FC236}">
                <a16:creationId xmlns:a16="http://schemas.microsoft.com/office/drawing/2014/main" id="{27BAABAA-605A-A840-6E44-26F6682B3800}"/>
              </a:ext>
            </a:extLst>
          </p:cNvPr>
          <p:cNvSpPr/>
          <p:nvPr/>
        </p:nvSpPr>
        <p:spPr>
          <a:xfrm>
            <a:off x="7334174" y="4515590"/>
            <a:ext cx="2158939" cy="966914"/>
          </a:xfrm>
          <a:prstGeom prst="roundRect">
            <a:avLst>
              <a:gd name="adj" fmla="val 16069"/>
            </a:avLst>
          </a:prstGeom>
          <a:solidFill>
            <a:sysClr val="window" lastClr="FFFFFF">
              <a:alpha val="95000"/>
            </a:sysClr>
          </a:solidFill>
          <a:ln w="19050" cap="flat" cmpd="sng" algn="ctr">
            <a:solidFill>
              <a:srgbClr val="F4BB3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Economic analysis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System &amp; operation costs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Lifespan expectancy</a:t>
            </a:r>
          </a:p>
        </p:txBody>
      </p:sp>
      <p:sp>
        <p:nvSpPr>
          <p:cNvPr id="14" name="Rectángulo: esquinas redondeadas 13">
            <a:extLst>
              <a:ext uri="{FF2B5EF4-FFF2-40B4-BE49-F238E27FC236}">
                <a16:creationId xmlns:a16="http://schemas.microsoft.com/office/drawing/2014/main" id="{9A17E50A-4E26-A8FE-CD71-F536D8E78010}"/>
              </a:ext>
            </a:extLst>
          </p:cNvPr>
          <p:cNvSpPr/>
          <p:nvPr/>
        </p:nvSpPr>
        <p:spPr>
          <a:xfrm>
            <a:off x="9794500" y="3465332"/>
            <a:ext cx="1608226" cy="684103"/>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life application results accepted?</a:t>
            </a:r>
          </a:p>
        </p:txBody>
      </p:sp>
      <p:cxnSp>
        <p:nvCxnSpPr>
          <p:cNvPr id="15" name="Conector: curvado 14">
            <a:extLst>
              <a:ext uri="{FF2B5EF4-FFF2-40B4-BE49-F238E27FC236}">
                <a16:creationId xmlns:a16="http://schemas.microsoft.com/office/drawing/2014/main" id="{B9673D08-D466-8989-8B0D-6C689EF9A455}"/>
              </a:ext>
            </a:extLst>
          </p:cNvPr>
          <p:cNvCxnSpPr>
            <a:cxnSpLocks/>
            <a:stCxn id="14" idx="0"/>
            <a:endCxn id="23" idx="3"/>
          </p:cNvCxnSpPr>
          <p:nvPr/>
        </p:nvCxnSpPr>
        <p:spPr>
          <a:xfrm rot="16200000" flipV="1">
            <a:off x="9631724" y="2498442"/>
            <a:ext cx="839340" cy="1094439"/>
          </a:xfrm>
          <a:prstGeom prst="curvedConnector2">
            <a:avLst/>
          </a:prstGeom>
          <a:noFill/>
          <a:ln w="57150" cap="flat" cmpd="sng" algn="ctr">
            <a:solidFill>
              <a:srgbClr val="D6DF28"/>
            </a:solidFill>
            <a:prstDash val="solid"/>
            <a:miter lim="800000"/>
            <a:tailEnd type="triangle"/>
          </a:ln>
          <a:effectLst/>
        </p:spPr>
      </p:cxnSp>
      <p:cxnSp>
        <p:nvCxnSpPr>
          <p:cNvPr id="16" name="Conector: curvado 15">
            <a:extLst>
              <a:ext uri="{FF2B5EF4-FFF2-40B4-BE49-F238E27FC236}">
                <a16:creationId xmlns:a16="http://schemas.microsoft.com/office/drawing/2014/main" id="{D049C7CC-37F6-8409-141C-3DBC30B76545}"/>
              </a:ext>
            </a:extLst>
          </p:cNvPr>
          <p:cNvCxnSpPr>
            <a:cxnSpLocks/>
            <a:stCxn id="14" idx="2"/>
            <a:endCxn id="13" idx="3"/>
          </p:cNvCxnSpPr>
          <p:nvPr/>
        </p:nvCxnSpPr>
        <p:spPr>
          <a:xfrm rot="5400000">
            <a:off x="9621057" y="4021491"/>
            <a:ext cx="849612" cy="1105500"/>
          </a:xfrm>
          <a:prstGeom prst="curvedConnector2">
            <a:avLst/>
          </a:prstGeom>
          <a:noFill/>
          <a:ln w="57150" cap="flat" cmpd="sng" algn="ctr">
            <a:solidFill>
              <a:srgbClr val="D6DF28"/>
            </a:solidFill>
            <a:prstDash val="solid"/>
            <a:miter lim="800000"/>
            <a:tailEnd type="triangle"/>
          </a:ln>
          <a:effectLst/>
        </p:spPr>
      </p:cxnSp>
      <p:sp>
        <p:nvSpPr>
          <p:cNvPr id="17" name="Flecha: a la derecha 16">
            <a:extLst>
              <a:ext uri="{FF2B5EF4-FFF2-40B4-BE49-F238E27FC236}">
                <a16:creationId xmlns:a16="http://schemas.microsoft.com/office/drawing/2014/main" id="{D248ABDB-0E51-8419-64A5-DC0B6A79C336}"/>
              </a:ext>
            </a:extLst>
          </p:cNvPr>
          <p:cNvSpPr/>
          <p:nvPr/>
        </p:nvSpPr>
        <p:spPr>
          <a:xfrm>
            <a:off x="9494015" y="3641440"/>
            <a:ext cx="368430" cy="329184"/>
          </a:xfrm>
          <a:prstGeom prst="rightArrow">
            <a:avLst>
              <a:gd name="adj1" fmla="val 42219"/>
              <a:gd name="adj2" fmla="val 50000"/>
            </a:avLst>
          </a:prstGeom>
          <a:solidFill>
            <a:srgbClr val="D6DF28"/>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7CF62C12-5A65-60D1-E214-A611AAA4F9E3}"/>
              </a:ext>
            </a:extLst>
          </p:cNvPr>
          <p:cNvSpPr txBox="1"/>
          <p:nvPr/>
        </p:nvSpPr>
        <p:spPr>
          <a:xfrm>
            <a:off x="10233297" y="2567202"/>
            <a:ext cx="429926"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No</a:t>
            </a:r>
          </a:p>
        </p:txBody>
      </p:sp>
      <p:sp>
        <p:nvSpPr>
          <p:cNvPr id="19" name="CuadroTexto 18">
            <a:extLst>
              <a:ext uri="{FF2B5EF4-FFF2-40B4-BE49-F238E27FC236}">
                <a16:creationId xmlns:a16="http://schemas.microsoft.com/office/drawing/2014/main" id="{F9E20E43-05B0-451A-B25A-4D78437D39F9}"/>
              </a:ext>
            </a:extLst>
          </p:cNvPr>
          <p:cNvSpPr txBox="1"/>
          <p:nvPr/>
        </p:nvSpPr>
        <p:spPr>
          <a:xfrm>
            <a:off x="10218261" y="4793034"/>
            <a:ext cx="459998"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Yes</a:t>
            </a:r>
          </a:p>
        </p:txBody>
      </p:sp>
      <p:sp>
        <p:nvSpPr>
          <p:cNvPr id="20" name="Flecha: a la derecha 19">
            <a:extLst>
              <a:ext uri="{FF2B5EF4-FFF2-40B4-BE49-F238E27FC236}">
                <a16:creationId xmlns:a16="http://schemas.microsoft.com/office/drawing/2014/main" id="{AFECDB4D-EAE0-7D77-8E5C-A866428F790A}"/>
              </a:ext>
            </a:extLst>
          </p:cNvPr>
          <p:cNvSpPr/>
          <p:nvPr/>
        </p:nvSpPr>
        <p:spPr>
          <a:xfrm>
            <a:off x="6790765" y="1953591"/>
            <a:ext cx="386230" cy="39600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20">
            <a:extLst>
              <a:ext uri="{FF2B5EF4-FFF2-40B4-BE49-F238E27FC236}">
                <a16:creationId xmlns:a16="http://schemas.microsoft.com/office/drawing/2014/main" id="{F98C1B17-5466-CB6A-ED23-260350C98A24}"/>
              </a:ext>
            </a:extLst>
          </p:cNvPr>
          <p:cNvSpPr/>
          <p:nvPr/>
        </p:nvSpPr>
        <p:spPr>
          <a:xfrm>
            <a:off x="7334175" y="3315895"/>
            <a:ext cx="2158938" cy="966914"/>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Technical Validation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Operational limits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(V, I, FECs, EoL)</a:t>
            </a:r>
          </a:p>
        </p:txBody>
      </p:sp>
      <p:sp>
        <p:nvSpPr>
          <p:cNvPr id="22" name="Flecha: a la derecha 21">
            <a:extLst>
              <a:ext uri="{FF2B5EF4-FFF2-40B4-BE49-F238E27FC236}">
                <a16:creationId xmlns:a16="http://schemas.microsoft.com/office/drawing/2014/main" id="{AD01CF1E-9CFA-40AF-9DB1-09E1584AF9CC}"/>
              </a:ext>
            </a:extLst>
          </p:cNvPr>
          <p:cNvSpPr/>
          <p:nvPr/>
        </p:nvSpPr>
        <p:spPr>
          <a:xfrm rot="5400000">
            <a:off x="8213872" y="3067425"/>
            <a:ext cx="364255" cy="329184"/>
          </a:xfrm>
          <a:prstGeom prst="rightArrow">
            <a:avLst>
              <a:gd name="adj1" fmla="val 42219"/>
              <a:gd name="adj2" fmla="val 50000"/>
            </a:avLst>
          </a:prstGeom>
          <a:solidFill>
            <a:srgbClr val="5ED05A"/>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esquinas redondeadas 22">
            <a:extLst>
              <a:ext uri="{FF2B5EF4-FFF2-40B4-BE49-F238E27FC236}">
                <a16:creationId xmlns:a16="http://schemas.microsoft.com/office/drawing/2014/main" id="{68C75E69-EB5A-CFC3-50C2-4191375447A9}"/>
              </a:ext>
            </a:extLst>
          </p:cNvPr>
          <p:cNvSpPr/>
          <p:nvPr/>
        </p:nvSpPr>
        <p:spPr>
          <a:xfrm>
            <a:off x="7344389" y="2202097"/>
            <a:ext cx="2159785" cy="847790"/>
          </a:xfrm>
          <a:prstGeom prst="roundRect">
            <a:avLst>
              <a:gd name="adj" fmla="val 16069"/>
            </a:avLst>
          </a:prstGeom>
          <a:solidFill>
            <a:sysClr val="window" lastClr="FFFFFF">
              <a:alpha val="95000"/>
            </a:sysClr>
          </a:solidFill>
          <a:ln w="19050" cap="flat" cmpd="sng" algn="ctr">
            <a:solidFill>
              <a:srgbClr val="5ED05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Initial sizing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Power &amp; Energy requirements </a:t>
            </a:r>
          </a:p>
        </p:txBody>
      </p:sp>
      <p:sp>
        <p:nvSpPr>
          <p:cNvPr id="24" name="Rectángulo: esquinas redondeadas 23">
            <a:extLst>
              <a:ext uri="{FF2B5EF4-FFF2-40B4-BE49-F238E27FC236}">
                <a16:creationId xmlns:a16="http://schemas.microsoft.com/office/drawing/2014/main" id="{D358AB2A-6EBB-6A45-9267-D6CC19A0BA2C}"/>
              </a:ext>
            </a:extLst>
          </p:cNvPr>
          <p:cNvSpPr/>
          <p:nvPr/>
        </p:nvSpPr>
        <p:spPr>
          <a:xfrm>
            <a:off x="3804818" y="1615247"/>
            <a:ext cx="3031618" cy="972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application requirements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Available units &amp; diagnosed SoH/round-trip efficiency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sp>
        <p:nvSpPr>
          <p:cNvPr id="25" name="Rectángulo: esquinas redondeadas 24">
            <a:extLst>
              <a:ext uri="{FF2B5EF4-FFF2-40B4-BE49-F238E27FC236}">
                <a16:creationId xmlns:a16="http://schemas.microsoft.com/office/drawing/2014/main" id="{60AEB9BD-98F3-46ED-B8EA-B58790F1AFBE}"/>
              </a:ext>
            </a:extLst>
          </p:cNvPr>
          <p:cNvSpPr/>
          <p:nvPr/>
        </p:nvSpPr>
        <p:spPr>
          <a:xfrm>
            <a:off x="3992299" y="1891020"/>
            <a:ext cx="2664000" cy="432000"/>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6" name="Conector: curvado 25">
            <a:extLst>
              <a:ext uri="{FF2B5EF4-FFF2-40B4-BE49-F238E27FC236}">
                <a16:creationId xmlns:a16="http://schemas.microsoft.com/office/drawing/2014/main" id="{FA22271E-6732-78E2-347F-60C87D620D0A}"/>
              </a:ext>
            </a:extLst>
          </p:cNvPr>
          <p:cNvCxnSpPr>
            <a:cxnSpLocks/>
            <a:stCxn id="27" idx="3"/>
            <a:endCxn id="25" idx="1"/>
          </p:cNvCxnSpPr>
          <p:nvPr/>
        </p:nvCxnSpPr>
        <p:spPr>
          <a:xfrm flipV="1">
            <a:off x="3243065" y="2107020"/>
            <a:ext cx="749234" cy="2930140"/>
          </a:xfrm>
          <a:prstGeom prst="curvedConnector3">
            <a:avLst>
              <a:gd name="adj1" fmla="val 50000"/>
            </a:avLst>
          </a:prstGeom>
          <a:noFill/>
          <a:ln w="12700" cap="flat" cmpd="sng" algn="ctr">
            <a:solidFill>
              <a:srgbClr val="F4BB39"/>
            </a:solidFill>
            <a:prstDash val="sysDash"/>
            <a:miter lim="800000"/>
            <a:tailEnd type="triangle"/>
          </a:ln>
          <a:effectLst/>
        </p:spPr>
      </p:cxnSp>
      <p:sp>
        <p:nvSpPr>
          <p:cNvPr id="27" name="Rectángulo: esquinas redondeadas 26">
            <a:extLst>
              <a:ext uri="{FF2B5EF4-FFF2-40B4-BE49-F238E27FC236}">
                <a16:creationId xmlns:a16="http://schemas.microsoft.com/office/drawing/2014/main" id="{E9228689-136A-E24D-5957-64067D16ED9B}"/>
              </a:ext>
            </a:extLst>
          </p:cNvPr>
          <p:cNvSpPr/>
          <p:nvPr/>
        </p:nvSpPr>
        <p:spPr>
          <a:xfrm>
            <a:off x="1083065" y="4813227"/>
            <a:ext cx="2160000" cy="447865"/>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8" name="Gráfico 27" descr="Insignia 1 con relleno sólido">
            <a:extLst>
              <a:ext uri="{FF2B5EF4-FFF2-40B4-BE49-F238E27FC236}">
                <a16:creationId xmlns:a16="http://schemas.microsoft.com/office/drawing/2014/main" id="{AF983B0F-9596-1E4A-C6BC-85A2477B9C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5686" y="2228260"/>
            <a:ext cx="324000" cy="324000"/>
          </a:xfrm>
          <a:prstGeom prst="rect">
            <a:avLst/>
          </a:prstGeom>
        </p:spPr>
      </p:pic>
      <p:pic>
        <p:nvPicPr>
          <p:cNvPr id="29" name="Gráfico 28" descr="Insignia con relleno sólido">
            <a:extLst>
              <a:ext uri="{FF2B5EF4-FFF2-40B4-BE49-F238E27FC236}">
                <a16:creationId xmlns:a16="http://schemas.microsoft.com/office/drawing/2014/main" id="{3F186C6F-269F-44BF-702E-1608A4C6E3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686" y="3363820"/>
            <a:ext cx="324000" cy="324000"/>
          </a:xfrm>
          <a:prstGeom prst="rect">
            <a:avLst/>
          </a:prstGeom>
        </p:spPr>
      </p:pic>
      <p:pic>
        <p:nvPicPr>
          <p:cNvPr id="30" name="Gráfico 29" descr="Insignia 3 con relleno sólido">
            <a:extLst>
              <a:ext uri="{FF2B5EF4-FFF2-40B4-BE49-F238E27FC236}">
                <a16:creationId xmlns:a16="http://schemas.microsoft.com/office/drawing/2014/main" id="{37F6DD0E-3661-01C7-3C7C-F020348F1B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5686" y="4574241"/>
            <a:ext cx="324000" cy="324000"/>
          </a:xfrm>
          <a:prstGeom prst="rect">
            <a:avLst/>
          </a:prstGeom>
        </p:spPr>
      </p:pic>
      <p:sp>
        <p:nvSpPr>
          <p:cNvPr id="31" name="Rectángulo: esquinas redondeadas 30">
            <a:extLst>
              <a:ext uri="{FF2B5EF4-FFF2-40B4-BE49-F238E27FC236}">
                <a16:creationId xmlns:a16="http://schemas.microsoft.com/office/drawing/2014/main" id="{E3A599F5-F158-08D2-DB44-9D6B065C375C}"/>
              </a:ext>
            </a:extLst>
          </p:cNvPr>
          <p:cNvSpPr/>
          <p:nvPr/>
        </p:nvSpPr>
        <p:spPr>
          <a:xfrm>
            <a:off x="831488" y="2819057"/>
            <a:ext cx="6084000" cy="1688189"/>
          </a:xfrm>
          <a:prstGeom prst="roundRect">
            <a:avLst>
              <a:gd name="adj" fmla="val 15821"/>
            </a:avLst>
          </a:prstGeom>
          <a:solidFill>
            <a:srgbClr val="008153"/>
          </a:solidFill>
          <a:ln w="19050" cap="flat" cmpd="sng" algn="ctr">
            <a:solidFill>
              <a:srgbClr val="008153"/>
            </a:solidFill>
            <a:prstDash val="solid"/>
            <a:miter lim="800000"/>
          </a:ln>
          <a:effectLst/>
        </p:spPr>
        <p:txBody>
          <a:bodyPr lIns="108000" rIns="108000"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 DIAGNOSIS</a:t>
            </a: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47675"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2" name="Flecha: a la derecha 31">
            <a:extLst>
              <a:ext uri="{FF2B5EF4-FFF2-40B4-BE49-F238E27FC236}">
                <a16:creationId xmlns:a16="http://schemas.microsoft.com/office/drawing/2014/main" id="{706B2261-8FA3-42A3-C108-311A7C3DC1E3}"/>
              </a:ext>
            </a:extLst>
          </p:cNvPr>
          <p:cNvSpPr/>
          <p:nvPr/>
        </p:nvSpPr>
        <p:spPr>
          <a:xfrm rot="5400000">
            <a:off x="1276227" y="2521384"/>
            <a:ext cx="432000" cy="360000"/>
          </a:xfrm>
          <a:prstGeom prst="rightArrow">
            <a:avLst>
              <a:gd name="adj1" fmla="val 49627"/>
              <a:gd name="adj2" fmla="val 56576"/>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esquinas redondeadas 32">
            <a:extLst>
              <a:ext uri="{FF2B5EF4-FFF2-40B4-BE49-F238E27FC236}">
                <a16:creationId xmlns:a16="http://schemas.microsoft.com/office/drawing/2014/main" id="{DA1526C3-BE39-DF4B-A77D-E21D3032FA0C}"/>
              </a:ext>
            </a:extLst>
          </p:cNvPr>
          <p:cNvSpPr/>
          <p:nvPr/>
        </p:nvSpPr>
        <p:spPr>
          <a:xfrm>
            <a:off x="920825" y="1615247"/>
            <a:ext cx="2484000" cy="951955"/>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data (last month)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Sorting test raw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pic>
        <p:nvPicPr>
          <p:cNvPr id="34" name="Gráfico 33" descr="Insignia 1 con relleno sólido">
            <a:extLst>
              <a:ext uri="{FF2B5EF4-FFF2-40B4-BE49-F238E27FC236}">
                <a16:creationId xmlns:a16="http://schemas.microsoft.com/office/drawing/2014/main" id="{522B6649-C997-0C18-F400-4050800B3E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1250" y="2887252"/>
            <a:ext cx="496800" cy="496800"/>
          </a:xfrm>
          <a:prstGeom prst="rect">
            <a:avLst/>
          </a:prstGeom>
        </p:spPr>
      </p:pic>
      <p:sp>
        <p:nvSpPr>
          <p:cNvPr id="35" name="Rectángulo: esquinas redondeadas 34">
            <a:extLst>
              <a:ext uri="{FF2B5EF4-FFF2-40B4-BE49-F238E27FC236}">
                <a16:creationId xmlns:a16="http://schemas.microsoft.com/office/drawing/2014/main" id="{F662ACF5-ABB3-47C2-2618-EA182FBF9295}"/>
              </a:ext>
            </a:extLst>
          </p:cNvPr>
          <p:cNvSpPr/>
          <p:nvPr/>
        </p:nvSpPr>
        <p:spPr>
          <a:xfrm>
            <a:off x="4071109" y="3470657"/>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36" name="Rectángulo: esquinas redondeadas 35">
            <a:extLst>
              <a:ext uri="{FF2B5EF4-FFF2-40B4-BE49-F238E27FC236}">
                <a16:creationId xmlns:a16="http://schemas.microsoft.com/office/drawing/2014/main" id="{D10874DE-CEAE-8991-B19E-37B580A1BFB5}"/>
              </a:ext>
            </a:extLst>
          </p:cNvPr>
          <p:cNvSpPr/>
          <p:nvPr/>
        </p:nvSpPr>
        <p:spPr>
          <a:xfrm>
            <a:off x="1160986" y="3465332"/>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p>
        </p:txBody>
      </p:sp>
      <p:sp>
        <p:nvSpPr>
          <p:cNvPr id="37" name="Cruz 36">
            <a:extLst>
              <a:ext uri="{FF2B5EF4-FFF2-40B4-BE49-F238E27FC236}">
                <a16:creationId xmlns:a16="http://schemas.microsoft.com/office/drawing/2014/main" id="{BF0A2D91-B2EF-092D-3087-51B1D3E4B2D4}"/>
              </a:ext>
            </a:extLst>
          </p:cNvPr>
          <p:cNvSpPr/>
          <p:nvPr/>
        </p:nvSpPr>
        <p:spPr>
          <a:xfrm>
            <a:off x="3783488" y="3742424"/>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uadroTexto 37">
            <a:extLst>
              <a:ext uri="{FF2B5EF4-FFF2-40B4-BE49-F238E27FC236}">
                <a16:creationId xmlns:a16="http://schemas.microsoft.com/office/drawing/2014/main" id="{EEDDDD92-65F6-DDAB-BBA5-B37C59154CC5}"/>
              </a:ext>
            </a:extLst>
          </p:cNvPr>
          <p:cNvSpPr txBox="1"/>
          <p:nvPr/>
        </p:nvSpPr>
        <p:spPr>
          <a:xfrm>
            <a:off x="831488" y="1216030"/>
            <a:ext cx="5626087"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INPUTS</a:t>
            </a:r>
            <a:endParaRPr lang="es-ES" kern="1200" dirty="0">
              <a:solidFill>
                <a:srgbClr val="D6DF28">
                  <a:lumMod val="75000"/>
                </a:srgbClr>
              </a:solidFill>
              <a:latin typeface="Calibri" panose="020F0502020204030204"/>
            </a:endParaRPr>
          </a:p>
        </p:txBody>
      </p:sp>
    </p:spTree>
    <p:extLst>
      <p:ext uri="{BB962C8B-B14F-4D97-AF65-F5344CB8AC3E}">
        <p14:creationId xmlns:p14="http://schemas.microsoft.com/office/powerpoint/2010/main" val="319672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4C683-EF03-5E88-89C1-4C54C9A93DC6}"/>
            </a:ext>
          </a:extLst>
        </p:cNvPr>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6CD53DBA-9332-1746-AB98-0527423B4189}"/>
              </a:ext>
            </a:extLst>
          </p:cNvPr>
          <p:cNvSpPr/>
          <p:nvPr/>
        </p:nvSpPr>
        <p:spPr>
          <a:xfrm>
            <a:off x="3810600" y="4719617"/>
            <a:ext cx="3031618"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BESS energy and power ranges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XSXP 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lifespan and cost</a:t>
            </a:r>
          </a:p>
        </p:txBody>
      </p:sp>
      <p:sp>
        <p:nvSpPr>
          <p:cNvPr id="10" name="Flecha: a la derecha 9">
            <a:extLst>
              <a:ext uri="{FF2B5EF4-FFF2-40B4-BE49-F238E27FC236}">
                <a16:creationId xmlns:a16="http://schemas.microsoft.com/office/drawing/2014/main" id="{E9B7D3A7-8DE1-CFFF-ACDD-10DD76801CB0}"/>
              </a:ext>
            </a:extLst>
          </p:cNvPr>
          <p:cNvSpPr/>
          <p:nvPr/>
        </p:nvSpPr>
        <p:spPr>
          <a:xfrm rot="10800000">
            <a:off x="6779739" y="5030703"/>
            <a:ext cx="386230" cy="396000"/>
          </a:xfrm>
          <a:prstGeom prst="rightArrow">
            <a:avLst>
              <a:gd name="adj1" fmla="val 42219"/>
              <a:gd name="adj2" fmla="val 50000"/>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esquinas redondeadas 10">
            <a:extLst>
              <a:ext uri="{FF2B5EF4-FFF2-40B4-BE49-F238E27FC236}">
                <a16:creationId xmlns:a16="http://schemas.microsoft.com/office/drawing/2014/main" id="{2A5D829E-7527-6A70-4227-1A38021F64D4}"/>
              </a:ext>
            </a:extLst>
          </p:cNvPr>
          <p:cNvSpPr/>
          <p:nvPr/>
        </p:nvSpPr>
        <p:spPr>
          <a:xfrm>
            <a:off x="7092152" y="1480979"/>
            <a:ext cx="4436995" cy="4378659"/>
          </a:xfrm>
          <a:prstGeom prst="roundRect">
            <a:avLst>
              <a:gd name="adj" fmla="val 8615"/>
            </a:avLst>
          </a:prstGeom>
          <a:solidFill>
            <a:srgbClr val="008153"/>
          </a:solidFill>
          <a:ln w="19050" cap="flat" cmpd="sng" algn="ctr">
            <a:solidFill>
              <a:srgbClr val="008153"/>
            </a:solidFill>
            <a:prstDash val="solid"/>
            <a:miter lim="800000"/>
          </a:ln>
          <a:effectLst/>
        </p:spPr>
        <p:txBody>
          <a:bodyPr lIns="144000" rIns="144000" rtlCol="0" anchor="ctr"/>
          <a:lstStyle/>
          <a:p>
            <a:pPr marL="361950" marR="0" lvl="0" indent="0" algn="ctr" defTabSz="91440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SIZING for 2</a:t>
            </a:r>
            <a:r>
              <a:rPr kumimoji="0" lang="en-GB" sz="20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nd</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life</a:t>
            </a: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82563" marR="0" lvl="0" indent="0" defTabSz="914400" eaLnBrk="1" fontAlgn="auto" latinLnBrk="0" hangingPunct="1">
              <a:lnSpc>
                <a:spcPct val="100000"/>
              </a:lnSpc>
              <a:spcBef>
                <a:spcPts val="0"/>
              </a:spcBef>
              <a:spcAft>
                <a:spcPts val="30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3" name="Rectángulo: esquinas redondeadas 12">
            <a:extLst>
              <a:ext uri="{FF2B5EF4-FFF2-40B4-BE49-F238E27FC236}">
                <a16:creationId xmlns:a16="http://schemas.microsoft.com/office/drawing/2014/main" id="{79A63A6F-0728-B626-55F7-BBFD31029844}"/>
              </a:ext>
            </a:extLst>
          </p:cNvPr>
          <p:cNvSpPr/>
          <p:nvPr/>
        </p:nvSpPr>
        <p:spPr>
          <a:xfrm>
            <a:off x="7334174" y="4515590"/>
            <a:ext cx="2158939" cy="966914"/>
          </a:xfrm>
          <a:prstGeom prst="roundRect">
            <a:avLst>
              <a:gd name="adj" fmla="val 16069"/>
            </a:avLst>
          </a:prstGeom>
          <a:solidFill>
            <a:sysClr val="window" lastClr="FFFFFF">
              <a:alpha val="95000"/>
            </a:sysClr>
          </a:solidFill>
          <a:ln w="19050" cap="flat" cmpd="sng" algn="ctr">
            <a:solidFill>
              <a:srgbClr val="F4BB3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Economic analysis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System &amp; operation costs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Lifespan expectancy</a:t>
            </a:r>
          </a:p>
        </p:txBody>
      </p:sp>
      <p:sp>
        <p:nvSpPr>
          <p:cNvPr id="14" name="Rectángulo: esquinas redondeadas 13">
            <a:extLst>
              <a:ext uri="{FF2B5EF4-FFF2-40B4-BE49-F238E27FC236}">
                <a16:creationId xmlns:a16="http://schemas.microsoft.com/office/drawing/2014/main" id="{8CA0E93D-A6E4-F9E6-1195-292ED061D4FD}"/>
              </a:ext>
            </a:extLst>
          </p:cNvPr>
          <p:cNvSpPr/>
          <p:nvPr/>
        </p:nvSpPr>
        <p:spPr>
          <a:xfrm>
            <a:off x="9794500" y="3465332"/>
            <a:ext cx="1608226" cy="684103"/>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life application results accepted?</a:t>
            </a:r>
          </a:p>
        </p:txBody>
      </p:sp>
      <p:cxnSp>
        <p:nvCxnSpPr>
          <p:cNvPr id="15" name="Conector: curvado 14">
            <a:extLst>
              <a:ext uri="{FF2B5EF4-FFF2-40B4-BE49-F238E27FC236}">
                <a16:creationId xmlns:a16="http://schemas.microsoft.com/office/drawing/2014/main" id="{9612C1E2-9B58-46CA-DBCA-3D8475EBACCB}"/>
              </a:ext>
            </a:extLst>
          </p:cNvPr>
          <p:cNvCxnSpPr>
            <a:cxnSpLocks/>
            <a:stCxn id="14" idx="0"/>
            <a:endCxn id="23" idx="3"/>
          </p:cNvCxnSpPr>
          <p:nvPr/>
        </p:nvCxnSpPr>
        <p:spPr>
          <a:xfrm rot="16200000" flipV="1">
            <a:off x="9631724" y="2498442"/>
            <a:ext cx="839340" cy="1094439"/>
          </a:xfrm>
          <a:prstGeom prst="curvedConnector2">
            <a:avLst/>
          </a:prstGeom>
          <a:noFill/>
          <a:ln w="57150" cap="flat" cmpd="sng" algn="ctr">
            <a:solidFill>
              <a:srgbClr val="D6DF28"/>
            </a:solidFill>
            <a:prstDash val="solid"/>
            <a:miter lim="800000"/>
            <a:tailEnd type="triangle"/>
          </a:ln>
          <a:effectLst/>
        </p:spPr>
      </p:cxnSp>
      <p:cxnSp>
        <p:nvCxnSpPr>
          <p:cNvPr id="16" name="Conector: curvado 15">
            <a:extLst>
              <a:ext uri="{FF2B5EF4-FFF2-40B4-BE49-F238E27FC236}">
                <a16:creationId xmlns:a16="http://schemas.microsoft.com/office/drawing/2014/main" id="{55CEBF9D-1539-C014-1218-66BC53644CC5}"/>
              </a:ext>
            </a:extLst>
          </p:cNvPr>
          <p:cNvCxnSpPr>
            <a:cxnSpLocks/>
            <a:stCxn id="14" idx="2"/>
            <a:endCxn id="13" idx="3"/>
          </p:cNvCxnSpPr>
          <p:nvPr/>
        </p:nvCxnSpPr>
        <p:spPr>
          <a:xfrm rot="5400000">
            <a:off x="9621057" y="4021491"/>
            <a:ext cx="849612" cy="1105500"/>
          </a:xfrm>
          <a:prstGeom prst="curvedConnector2">
            <a:avLst/>
          </a:prstGeom>
          <a:noFill/>
          <a:ln w="57150" cap="flat" cmpd="sng" algn="ctr">
            <a:solidFill>
              <a:srgbClr val="D6DF28"/>
            </a:solidFill>
            <a:prstDash val="solid"/>
            <a:miter lim="800000"/>
            <a:tailEnd type="triangle"/>
          </a:ln>
          <a:effectLst/>
        </p:spPr>
      </p:cxnSp>
      <p:sp>
        <p:nvSpPr>
          <p:cNvPr id="17" name="Flecha: a la derecha 16">
            <a:extLst>
              <a:ext uri="{FF2B5EF4-FFF2-40B4-BE49-F238E27FC236}">
                <a16:creationId xmlns:a16="http://schemas.microsoft.com/office/drawing/2014/main" id="{E34798AD-73BD-FA9A-1793-821B93ECD27B}"/>
              </a:ext>
            </a:extLst>
          </p:cNvPr>
          <p:cNvSpPr/>
          <p:nvPr/>
        </p:nvSpPr>
        <p:spPr>
          <a:xfrm>
            <a:off x="9494015" y="3641440"/>
            <a:ext cx="368430" cy="329184"/>
          </a:xfrm>
          <a:prstGeom prst="rightArrow">
            <a:avLst>
              <a:gd name="adj1" fmla="val 42219"/>
              <a:gd name="adj2" fmla="val 50000"/>
            </a:avLst>
          </a:prstGeom>
          <a:solidFill>
            <a:srgbClr val="D6DF28"/>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C12EE67D-F604-6CB5-544F-9644BA030918}"/>
              </a:ext>
            </a:extLst>
          </p:cNvPr>
          <p:cNvSpPr txBox="1"/>
          <p:nvPr/>
        </p:nvSpPr>
        <p:spPr>
          <a:xfrm>
            <a:off x="10218261" y="4793034"/>
            <a:ext cx="459998"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Yes</a:t>
            </a:r>
          </a:p>
        </p:txBody>
      </p:sp>
      <p:sp>
        <p:nvSpPr>
          <p:cNvPr id="20" name="Flecha: a la derecha 19">
            <a:extLst>
              <a:ext uri="{FF2B5EF4-FFF2-40B4-BE49-F238E27FC236}">
                <a16:creationId xmlns:a16="http://schemas.microsoft.com/office/drawing/2014/main" id="{052C5C96-79BC-22AF-8CC8-2D20BECB05A9}"/>
              </a:ext>
            </a:extLst>
          </p:cNvPr>
          <p:cNvSpPr/>
          <p:nvPr/>
        </p:nvSpPr>
        <p:spPr>
          <a:xfrm>
            <a:off x="6790765" y="1953591"/>
            <a:ext cx="386230" cy="39600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20">
            <a:extLst>
              <a:ext uri="{FF2B5EF4-FFF2-40B4-BE49-F238E27FC236}">
                <a16:creationId xmlns:a16="http://schemas.microsoft.com/office/drawing/2014/main" id="{893F913B-0EEA-AC3E-32F7-BF636C673249}"/>
              </a:ext>
            </a:extLst>
          </p:cNvPr>
          <p:cNvSpPr/>
          <p:nvPr/>
        </p:nvSpPr>
        <p:spPr>
          <a:xfrm>
            <a:off x="7334175" y="3315895"/>
            <a:ext cx="2158938" cy="966914"/>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Technical Validation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Operational limits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(V, I, FECs, EoL)</a:t>
            </a:r>
          </a:p>
        </p:txBody>
      </p:sp>
      <p:sp>
        <p:nvSpPr>
          <p:cNvPr id="22" name="Flecha: a la derecha 21">
            <a:extLst>
              <a:ext uri="{FF2B5EF4-FFF2-40B4-BE49-F238E27FC236}">
                <a16:creationId xmlns:a16="http://schemas.microsoft.com/office/drawing/2014/main" id="{5B4C994F-214B-7DAE-F0A8-DBB25645D091}"/>
              </a:ext>
            </a:extLst>
          </p:cNvPr>
          <p:cNvSpPr/>
          <p:nvPr/>
        </p:nvSpPr>
        <p:spPr>
          <a:xfrm rot="5400000">
            <a:off x="8213872" y="3067425"/>
            <a:ext cx="364255" cy="329184"/>
          </a:xfrm>
          <a:prstGeom prst="rightArrow">
            <a:avLst>
              <a:gd name="adj1" fmla="val 42219"/>
              <a:gd name="adj2" fmla="val 50000"/>
            </a:avLst>
          </a:prstGeom>
          <a:solidFill>
            <a:srgbClr val="5ED05A"/>
          </a:solid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ángulo: esquinas redondeadas 22">
            <a:extLst>
              <a:ext uri="{FF2B5EF4-FFF2-40B4-BE49-F238E27FC236}">
                <a16:creationId xmlns:a16="http://schemas.microsoft.com/office/drawing/2014/main" id="{D8B2D49A-4398-03CE-5450-24BA95C8BCA6}"/>
              </a:ext>
            </a:extLst>
          </p:cNvPr>
          <p:cNvSpPr/>
          <p:nvPr/>
        </p:nvSpPr>
        <p:spPr>
          <a:xfrm>
            <a:off x="7344389" y="2202097"/>
            <a:ext cx="2159785" cy="847790"/>
          </a:xfrm>
          <a:prstGeom prst="roundRect">
            <a:avLst>
              <a:gd name="adj" fmla="val 16069"/>
            </a:avLst>
          </a:prstGeom>
          <a:solidFill>
            <a:sysClr val="window" lastClr="FFFFFF">
              <a:alpha val="95000"/>
            </a:sysClr>
          </a:solidFill>
          <a:ln w="19050" cap="flat" cmpd="sng" algn="ctr">
            <a:solidFill>
              <a:srgbClr val="5ED05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Initial sizing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Power &amp; Energy requirements </a:t>
            </a:r>
          </a:p>
        </p:txBody>
      </p:sp>
      <p:sp>
        <p:nvSpPr>
          <p:cNvPr id="24" name="Rectángulo: esquinas redondeadas 23">
            <a:extLst>
              <a:ext uri="{FF2B5EF4-FFF2-40B4-BE49-F238E27FC236}">
                <a16:creationId xmlns:a16="http://schemas.microsoft.com/office/drawing/2014/main" id="{CA1BB14F-68DE-03A7-1EAE-7765AAA8869A}"/>
              </a:ext>
            </a:extLst>
          </p:cNvPr>
          <p:cNvSpPr/>
          <p:nvPr/>
        </p:nvSpPr>
        <p:spPr>
          <a:xfrm>
            <a:off x="3804818" y="1615247"/>
            <a:ext cx="3031618" cy="972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application requirements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Available units &amp; diagnosed SoH/round-trip efficiency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sp>
        <p:nvSpPr>
          <p:cNvPr id="25" name="Rectángulo: esquinas redondeadas 24">
            <a:extLst>
              <a:ext uri="{FF2B5EF4-FFF2-40B4-BE49-F238E27FC236}">
                <a16:creationId xmlns:a16="http://schemas.microsoft.com/office/drawing/2014/main" id="{6A857FB4-FD0C-D843-DC11-1C352F7B4C4B}"/>
              </a:ext>
            </a:extLst>
          </p:cNvPr>
          <p:cNvSpPr/>
          <p:nvPr/>
        </p:nvSpPr>
        <p:spPr>
          <a:xfrm>
            <a:off x="3992299" y="1891020"/>
            <a:ext cx="2664000" cy="432000"/>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6" name="Conector: curvado 25">
            <a:extLst>
              <a:ext uri="{FF2B5EF4-FFF2-40B4-BE49-F238E27FC236}">
                <a16:creationId xmlns:a16="http://schemas.microsoft.com/office/drawing/2014/main" id="{E8900A58-B891-1922-EC10-450B61DAE78C}"/>
              </a:ext>
            </a:extLst>
          </p:cNvPr>
          <p:cNvCxnSpPr>
            <a:cxnSpLocks/>
            <a:stCxn id="27" idx="3"/>
            <a:endCxn id="25" idx="1"/>
          </p:cNvCxnSpPr>
          <p:nvPr/>
        </p:nvCxnSpPr>
        <p:spPr>
          <a:xfrm flipV="1">
            <a:off x="3243065" y="2107020"/>
            <a:ext cx="749234" cy="2930140"/>
          </a:xfrm>
          <a:prstGeom prst="curvedConnector3">
            <a:avLst>
              <a:gd name="adj1" fmla="val 50000"/>
            </a:avLst>
          </a:prstGeom>
          <a:noFill/>
          <a:ln w="12700" cap="flat" cmpd="sng" algn="ctr">
            <a:solidFill>
              <a:srgbClr val="F4BB39"/>
            </a:solidFill>
            <a:prstDash val="sysDash"/>
            <a:miter lim="800000"/>
            <a:tailEnd type="triangle"/>
          </a:ln>
          <a:effectLst/>
        </p:spPr>
      </p:cxnSp>
      <p:sp>
        <p:nvSpPr>
          <p:cNvPr id="27" name="Rectángulo: esquinas redondeadas 26">
            <a:extLst>
              <a:ext uri="{FF2B5EF4-FFF2-40B4-BE49-F238E27FC236}">
                <a16:creationId xmlns:a16="http://schemas.microsoft.com/office/drawing/2014/main" id="{8D3E6C49-235B-3612-932B-AC07492EC1C3}"/>
              </a:ext>
            </a:extLst>
          </p:cNvPr>
          <p:cNvSpPr/>
          <p:nvPr/>
        </p:nvSpPr>
        <p:spPr>
          <a:xfrm>
            <a:off x="1083065" y="4813227"/>
            <a:ext cx="2160000" cy="447865"/>
          </a:xfrm>
          <a:prstGeom prst="roundRect">
            <a:avLst/>
          </a:prstGeom>
          <a:noFill/>
          <a:ln w="12700" cap="flat" cmpd="sng" algn="ctr">
            <a:solidFill>
              <a:srgbClr val="F4BB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8" name="Gráfico 27" descr="Insignia 1 con relleno sólido">
            <a:extLst>
              <a:ext uri="{FF2B5EF4-FFF2-40B4-BE49-F238E27FC236}">
                <a16:creationId xmlns:a16="http://schemas.microsoft.com/office/drawing/2014/main" id="{556BD62F-3495-BAF8-BF40-7107456E19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5686" y="2228260"/>
            <a:ext cx="324000" cy="324000"/>
          </a:xfrm>
          <a:prstGeom prst="rect">
            <a:avLst/>
          </a:prstGeom>
        </p:spPr>
      </p:pic>
      <p:pic>
        <p:nvPicPr>
          <p:cNvPr id="29" name="Gráfico 28" descr="Insignia con relleno sólido">
            <a:extLst>
              <a:ext uri="{FF2B5EF4-FFF2-40B4-BE49-F238E27FC236}">
                <a16:creationId xmlns:a16="http://schemas.microsoft.com/office/drawing/2014/main" id="{F0635746-07B5-0764-A5EB-4261B50E6D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5686" y="3363820"/>
            <a:ext cx="324000" cy="324000"/>
          </a:xfrm>
          <a:prstGeom prst="rect">
            <a:avLst/>
          </a:prstGeom>
        </p:spPr>
      </p:pic>
      <p:pic>
        <p:nvPicPr>
          <p:cNvPr id="30" name="Gráfico 29" descr="Insignia 3 con relleno sólido">
            <a:extLst>
              <a:ext uri="{FF2B5EF4-FFF2-40B4-BE49-F238E27FC236}">
                <a16:creationId xmlns:a16="http://schemas.microsoft.com/office/drawing/2014/main" id="{C5488ABE-ADE8-1514-6D4E-9B1F72C8B7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5686" y="4574241"/>
            <a:ext cx="324000" cy="324000"/>
          </a:xfrm>
          <a:prstGeom prst="rect">
            <a:avLst/>
          </a:prstGeom>
        </p:spPr>
      </p:pic>
      <p:sp>
        <p:nvSpPr>
          <p:cNvPr id="39" name="Rectángulo 38">
            <a:extLst>
              <a:ext uri="{FF2B5EF4-FFF2-40B4-BE49-F238E27FC236}">
                <a16:creationId xmlns:a16="http://schemas.microsoft.com/office/drawing/2014/main" id="{0BF5A2B2-88E6-1388-ED87-0373E485299C}"/>
              </a:ext>
            </a:extLst>
          </p:cNvPr>
          <p:cNvSpPr/>
          <p:nvPr/>
        </p:nvSpPr>
        <p:spPr>
          <a:xfrm>
            <a:off x="662853" y="1216030"/>
            <a:ext cx="11097025" cy="4818654"/>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29354D1D-1B09-66D4-402F-8BF12DEBBF70}"/>
              </a:ext>
            </a:extLst>
          </p:cNvPr>
          <p:cNvSpPr>
            <a:spLocks noGrp="1"/>
          </p:cNvSpPr>
          <p:nvPr>
            <p:ph type="title"/>
          </p:nvPr>
        </p:nvSpPr>
        <p:spPr/>
        <p:txBody>
          <a:bodyPr/>
          <a:lstStyle/>
          <a:p>
            <a:r>
              <a:rPr lang="es-ES" b="1" dirty="0"/>
              <a:t>Diagnosis-</a:t>
            </a:r>
            <a:r>
              <a:rPr lang="es-ES" b="1" dirty="0" err="1"/>
              <a:t>Sizing</a:t>
            </a:r>
            <a:r>
              <a:rPr lang="es-ES" b="1" dirty="0"/>
              <a:t> Tool: </a:t>
            </a:r>
            <a:r>
              <a:rPr lang="es-ES" dirty="0">
                <a:solidFill>
                  <a:schemeClr val="accent2">
                    <a:lumMod val="75000"/>
                  </a:schemeClr>
                </a:solidFill>
              </a:rPr>
              <a:t>Short-</a:t>
            </a:r>
            <a:r>
              <a:rPr lang="es-ES" dirty="0" err="1">
                <a:solidFill>
                  <a:schemeClr val="accent2">
                    <a:lumMod val="75000"/>
                  </a:schemeClr>
                </a:solidFill>
              </a:rPr>
              <a:t>term</a:t>
            </a:r>
            <a:r>
              <a:rPr lang="es-ES" dirty="0">
                <a:solidFill>
                  <a:schemeClr val="accent2">
                    <a:lumMod val="75000"/>
                  </a:schemeClr>
                </a:solidFill>
              </a:rPr>
              <a:t> diagnosis</a:t>
            </a:r>
          </a:p>
        </p:txBody>
      </p:sp>
      <p:sp>
        <p:nvSpPr>
          <p:cNvPr id="3" name="Marcador de número de diapositiva 2">
            <a:extLst>
              <a:ext uri="{FF2B5EF4-FFF2-40B4-BE49-F238E27FC236}">
                <a16:creationId xmlns:a16="http://schemas.microsoft.com/office/drawing/2014/main" id="{8A8FA6F3-E5D3-BFAA-1A68-B6D2BDB2B6ED}"/>
              </a:ext>
            </a:extLst>
          </p:cNvPr>
          <p:cNvSpPr>
            <a:spLocks noGrp="1"/>
          </p:cNvSpPr>
          <p:nvPr>
            <p:ph type="sldNum" sz="quarter" idx="4"/>
          </p:nvPr>
        </p:nvSpPr>
        <p:spPr/>
        <p:txBody>
          <a:bodyPr/>
          <a:lstStyle/>
          <a:p>
            <a:fld id="{BD625386-AFFF-46B9-8E1E-B918EEDD2907}" type="slidenum">
              <a:rPr lang="en-US" smtClean="0"/>
              <a:t>8</a:t>
            </a:fld>
            <a:endParaRPr lang="en-US" dirty="0"/>
          </a:p>
        </p:txBody>
      </p:sp>
      <p:sp>
        <p:nvSpPr>
          <p:cNvPr id="4" name="Rectángulo: esquinas redondeadas 3">
            <a:extLst>
              <a:ext uri="{FF2B5EF4-FFF2-40B4-BE49-F238E27FC236}">
                <a16:creationId xmlns:a16="http://schemas.microsoft.com/office/drawing/2014/main" id="{AAE5A098-F8D6-61EF-9742-EAEDE18032EF}"/>
              </a:ext>
            </a:extLst>
          </p:cNvPr>
          <p:cNvSpPr/>
          <p:nvPr/>
        </p:nvSpPr>
        <p:spPr>
          <a:xfrm>
            <a:off x="831488" y="4647617"/>
            <a:ext cx="6084000" cy="1044000"/>
          </a:xfrm>
          <a:prstGeom prst="roundRect">
            <a:avLst>
              <a:gd name="adj" fmla="val 16580"/>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esquinas redondeadas 4">
            <a:extLst>
              <a:ext uri="{FF2B5EF4-FFF2-40B4-BE49-F238E27FC236}">
                <a16:creationId xmlns:a16="http://schemas.microsoft.com/office/drawing/2014/main" id="{67E2FE75-A78E-BBD9-EA7E-61EF9D74BC81}"/>
              </a:ext>
            </a:extLst>
          </p:cNvPr>
          <p:cNvSpPr/>
          <p:nvPr/>
        </p:nvSpPr>
        <p:spPr>
          <a:xfrm>
            <a:off x="926497" y="4719617"/>
            <a:ext cx="2484000" cy="900000"/>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SoH values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Round trip efficiency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p.u</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Battery unit OK/NOK</a:t>
            </a:r>
          </a:p>
        </p:txBody>
      </p:sp>
      <p:sp>
        <p:nvSpPr>
          <p:cNvPr id="8" name="Rectángulo: esquinas redondeadas 7">
            <a:extLst>
              <a:ext uri="{FF2B5EF4-FFF2-40B4-BE49-F238E27FC236}">
                <a16:creationId xmlns:a16="http://schemas.microsoft.com/office/drawing/2014/main" id="{E81CCBDB-BB9B-E8BB-D889-35B8A3912D79}"/>
              </a:ext>
            </a:extLst>
          </p:cNvPr>
          <p:cNvSpPr/>
          <p:nvPr/>
        </p:nvSpPr>
        <p:spPr>
          <a:xfrm>
            <a:off x="832737" y="1531817"/>
            <a:ext cx="6084000" cy="1116000"/>
          </a:xfrm>
          <a:prstGeom prst="roundRect">
            <a:avLst>
              <a:gd name="adj" fmla="val 14734"/>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7A0B653-B9BA-B9BD-EB9F-C7B687398346}"/>
              </a:ext>
            </a:extLst>
          </p:cNvPr>
          <p:cNvSpPr txBox="1"/>
          <p:nvPr/>
        </p:nvSpPr>
        <p:spPr>
          <a:xfrm>
            <a:off x="831489" y="5665352"/>
            <a:ext cx="5626086"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OUTPUTS</a:t>
            </a:r>
            <a:endParaRPr lang="es-ES" kern="1200" dirty="0">
              <a:solidFill>
                <a:srgbClr val="D6DF28">
                  <a:lumMod val="75000"/>
                </a:srgbClr>
              </a:solidFill>
              <a:latin typeface="Calibri" panose="020F0502020204030204"/>
            </a:endParaRPr>
          </a:p>
        </p:txBody>
      </p:sp>
      <p:pic>
        <p:nvPicPr>
          <p:cNvPr id="12" name="Gráfico 11" descr="Insignia con relleno sólido">
            <a:extLst>
              <a:ext uri="{FF2B5EF4-FFF2-40B4-BE49-F238E27FC236}">
                <a16:creationId xmlns:a16="http://schemas.microsoft.com/office/drawing/2014/main" id="{F2F6A6D0-B719-923F-81B9-816E8CF83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6218" y="1597942"/>
            <a:ext cx="468000" cy="468000"/>
          </a:xfrm>
          <a:prstGeom prst="rect">
            <a:avLst/>
          </a:prstGeom>
        </p:spPr>
      </p:pic>
      <p:sp>
        <p:nvSpPr>
          <p:cNvPr id="18" name="CuadroTexto 17">
            <a:extLst>
              <a:ext uri="{FF2B5EF4-FFF2-40B4-BE49-F238E27FC236}">
                <a16:creationId xmlns:a16="http://schemas.microsoft.com/office/drawing/2014/main" id="{1C6E628F-67D4-A79C-0C32-BE4E668ABEEA}"/>
              </a:ext>
            </a:extLst>
          </p:cNvPr>
          <p:cNvSpPr txBox="1"/>
          <p:nvPr/>
        </p:nvSpPr>
        <p:spPr>
          <a:xfrm>
            <a:off x="10233297" y="2567202"/>
            <a:ext cx="429926" cy="338554"/>
          </a:xfrm>
          <a:prstGeom prst="rect">
            <a:avLst/>
          </a:prstGeom>
          <a:noFill/>
        </p:spPr>
        <p:txBody>
          <a:bodyPr wrap="none" rtlCol="0">
            <a:spAutoFit/>
          </a:bodyPr>
          <a:lstStyle/>
          <a:p>
            <a:pPr hangingPunct="1">
              <a:defRPr/>
            </a:pPr>
            <a:r>
              <a:rPr lang="es-ES" sz="1600" b="1" kern="1200">
                <a:solidFill>
                  <a:prstClr val="white"/>
                </a:solidFill>
                <a:latin typeface="Calibri" panose="020F0502020204030204"/>
              </a:rPr>
              <a:t>No</a:t>
            </a:r>
          </a:p>
        </p:txBody>
      </p:sp>
      <p:sp>
        <p:nvSpPr>
          <p:cNvPr id="31" name="Rectángulo: esquinas redondeadas 30">
            <a:extLst>
              <a:ext uri="{FF2B5EF4-FFF2-40B4-BE49-F238E27FC236}">
                <a16:creationId xmlns:a16="http://schemas.microsoft.com/office/drawing/2014/main" id="{DCACF1B0-A8B5-8164-8931-F2AE238D4D2A}"/>
              </a:ext>
            </a:extLst>
          </p:cNvPr>
          <p:cNvSpPr/>
          <p:nvPr/>
        </p:nvSpPr>
        <p:spPr>
          <a:xfrm>
            <a:off x="831488" y="2819057"/>
            <a:ext cx="6084000" cy="1688189"/>
          </a:xfrm>
          <a:prstGeom prst="roundRect">
            <a:avLst>
              <a:gd name="adj" fmla="val 15821"/>
            </a:avLst>
          </a:prstGeom>
          <a:solidFill>
            <a:srgbClr val="008153"/>
          </a:solidFill>
          <a:ln w="76200" cap="flat" cmpd="sng" algn="ctr">
            <a:solidFill>
              <a:schemeClr val="accent2"/>
            </a:solidFill>
            <a:prstDash val="solid"/>
            <a:miter lim="800000"/>
          </a:ln>
          <a:effectLst/>
        </p:spPr>
        <p:txBody>
          <a:bodyPr lIns="108000" rIns="108000" rtlCol="0" anchor="ctr"/>
          <a:lstStyle/>
          <a:p>
            <a:pPr marL="182563"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 DIAGNOSIS</a:t>
            </a: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47675"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195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2" name="Flecha: a la derecha 31">
            <a:extLst>
              <a:ext uri="{FF2B5EF4-FFF2-40B4-BE49-F238E27FC236}">
                <a16:creationId xmlns:a16="http://schemas.microsoft.com/office/drawing/2014/main" id="{8743080D-7180-0BC8-65CB-7815093F3DDB}"/>
              </a:ext>
            </a:extLst>
          </p:cNvPr>
          <p:cNvSpPr/>
          <p:nvPr/>
        </p:nvSpPr>
        <p:spPr>
          <a:xfrm rot="5400000">
            <a:off x="1276227" y="2521384"/>
            <a:ext cx="432000" cy="360000"/>
          </a:xfrm>
          <a:prstGeom prst="rightArrow">
            <a:avLst>
              <a:gd name="adj1" fmla="val 49627"/>
              <a:gd name="adj2" fmla="val 56576"/>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esquinas redondeadas 32">
            <a:extLst>
              <a:ext uri="{FF2B5EF4-FFF2-40B4-BE49-F238E27FC236}">
                <a16:creationId xmlns:a16="http://schemas.microsoft.com/office/drawing/2014/main" id="{739B2447-8DDB-AB89-331B-E7EABF78F81A}"/>
              </a:ext>
            </a:extLst>
          </p:cNvPr>
          <p:cNvSpPr/>
          <p:nvPr/>
        </p:nvSpPr>
        <p:spPr>
          <a:xfrm>
            <a:off x="920825" y="1615247"/>
            <a:ext cx="2484000" cy="951955"/>
          </a:xfrm>
          <a:prstGeom prst="roundRect">
            <a:avLst>
              <a:gd name="adj" fmla="val 16069"/>
            </a:avLst>
          </a:prstGeom>
          <a:solidFill>
            <a:sysClr val="window" lastClr="FFFFFF"/>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data (last month)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Sorting test raw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Equivalent Circuit Model</a:t>
            </a:r>
          </a:p>
        </p:txBody>
      </p:sp>
      <p:pic>
        <p:nvPicPr>
          <p:cNvPr id="34" name="Gráfico 33" descr="Insignia 1 con relleno sólido">
            <a:extLst>
              <a:ext uri="{FF2B5EF4-FFF2-40B4-BE49-F238E27FC236}">
                <a16:creationId xmlns:a16="http://schemas.microsoft.com/office/drawing/2014/main" id="{05D4E1BD-7997-35D1-1C09-1202EBBC5E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1250" y="2887252"/>
            <a:ext cx="496800" cy="496800"/>
          </a:xfrm>
          <a:prstGeom prst="rect">
            <a:avLst/>
          </a:prstGeom>
        </p:spPr>
      </p:pic>
      <p:sp>
        <p:nvSpPr>
          <p:cNvPr id="35" name="Rectángulo: esquinas redondeadas 34">
            <a:extLst>
              <a:ext uri="{FF2B5EF4-FFF2-40B4-BE49-F238E27FC236}">
                <a16:creationId xmlns:a16="http://schemas.microsoft.com/office/drawing/2014/main" id="{7B1522BE-5B6C-6120-B5CB-B2EB7D45CD9E}"/>
              </a:ext>
            </a:extLst>
          </p:cNvPr>
          <p:cNvSpPr/>
          <p:nvPr/>
        </p:nvSpPr>
        <p:spPr>
          <a:xfrm>
            <a:off x="4071109" y="3470657"/>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36" name="Rectángulo: esquinas redondeadas 35">
            <a:extLst>
              <a:ext uri="{FF2B5EF4-FFF2-40B4-BE49-F238E27FC236}">
                <a16:creationId xmlns:a16="http://schemas.microsoft.com/office/drawing/2014/main" id="{B9473E74-857A-6E8C-D180-5EA861BCC589}"/>
              </a:ext>
            </a:extLst>
          </p:cNvPr>
          <p:cNvSpPr/>
          <p:nvPr/>
        </p:nvSpPr>
        <p:spPr>
          <a:xfrm>
            <a:off x="1160986" y="3465332"/>
            <a:ext cx="2520000" cy="720000"/>
          </a:xfrm>
          <a:prstGeom prst="roundRect">
            <a:avLst>
              <a:gd name="adj" fmla="val 16069"/>
            </a:avLst>
          </a:prstGeom>
          <a:solidFill>
            <a:sysClr val="window" lastClr="FFFFFF">
              <a:alpha val="95000"/>
            </a:sysClr>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p>
        </p:txBody>
      </p:sp>
      <p:sp>
        <p:nvSpPr>
          <p:cNvPr id="37" name="Cruz 36">
            <a:extLst>
              <a:ext uri="{FF2B5EF4-FFF2-40B4-BE49-F238E27FC236}">
                <a16:creationId xmlns:a16="http://schemas.microsoft.com/office/drawing/2014/main" id="{B1B4BC27-60F4-95C5-D377-A5774F27A157}"/>
              </a:ext>
            </a:extLst>
          </p:cNvPr>
          <p:cNvSpPr/>
          <p:nvPr/>
        </p:nvSpPr>
        <p:spPr>
          <a:xfrm>
            <a:off x="3783488" y="3742424"/>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uadroTexto 37">
            <a:extLst>
              <a:ext uri="{FF2B5EF4-FFF2-40B4-BE49-F238E27FC236}">
                <a16:creationId xmlns:a16="http://schemas.microsoft.com/office/drawing/2014/main" id="{F27FE94D-23C4-46DD-C62E-2ADE473BCD5F}"/>
              </a:ext>
            </a:extLst>
          </p:cNvPr>
          <p:cNvSpPr txBox="1"/>
          <p:nvPr/>
        </p:nvSpPr>
        <p:spPr>
          <a:xfrm>
            <a:off x="831488" y="1216030"/>
            <a:ext cx="5626087" cy="369332"/>
          </a:xfrm>
          <a:prstGeom prst="rect">
            <a:avLst/>
          </a:prstGeom>
          <a:noFill/>
        </p:spPr>
        <p:txBody>
          <a:bodyPr wrap="square">
            <a:spAutoFit/>
          </a:bodyPr>
          <a:lstStyle/>
          <a:p>
            <a:pPr algn="ctr" hangingPunct="1">
              <a:defRPr/>
            </a:pPr>
            <a:r>
              <a:rPr lang="en-US" b="1" kern="1200" dirty="0">
                <a:solidFill>
                  <a:srgbClr val="D6DF28">
                    <a:lumMod val="75000"/>
                  </a:srgbClr>
                </a:solidFill>
                <a:latin typeface="Calibri" panose="020F0502020204030204"/>
              </a:rPr>
              <a:t>INPUTS</a:t>
            </a:r>
            <a:endParaRPr lang="es-ES" kern="1200" dirty="0">
              <a:solidFill>
                <a:srgbClr val="D6DF28">
                  <a:lumMod val="75000"/>
                </a:srgbClr>
              </a:solidFill>
              <a:latin typeface="Calibri" panose="020F0502020204030204"/>
            </a:endParaRPr>
          </a:p>
        </p:txBody>
      </p:sp>
      <p:sp>
        <p:nvSpPr>
          <p:cNvPr id="7" name="Flecha: a la derecha 6">
            <a:extLst>
              <a:ext uri="{FF2B5EF4-FFF2-40B4-BE49-F238E27FC236}">
                <a16:creationId xmlns:a16="http://schemas.microsoft.com/office/drawing/2014/main" id="{FB7B1621-CECE-ABCF-4C3A-E861BEEB6997}"/>
              </a:ext>
            </a:extLst>
          </p:cNvPr>
          <p:cNvSpPr/>
          <p:nvPr/>
        </p:nvSpPr>
        <p:spPr>
          <a:xfrm rot="5400000">
            <a:off x="1276227" y="4389673"/>
            <a:ext cx="432000" cy="360000"/>
          </a:xfrm>
          <a:prstGeom prst="rightArrow">
            <a:avLst>
              <a:gd name="adj1" fmla="val 51744"/>
              <a:gd name="adj2" fmla="val 55919"/>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ángulo 56">
            <a:extLst>
              <a:ext uri="{FF2B5EF4-FFF2-40B4-BE49-F238E27FC236}">
                <a16:creationId xmlns:a16="http://schemas.microsoft.com/office/drawing/2014/main" id="{40ABD9EB-BB84-B6AE-2B5A-C2C00994A292}"/>
              </a:ext>
            </a:extLst>
          </p:cNvPr>
          <p:cNvSpPr/>
          <p:nvPr/>
        </p:nvSpPr>
        <p:spPr>
          <a:xfrm>
            <a:off x="1244600" y="4298049"/>
            <a:ext cx="568960" cy="1718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68220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77212771-57AE-0919-1725-399EFC336247}"/>
              </a:ext>
            </a:extLst>
          </p:cNvPr>
          <p:cNvPicPr>
            <a:picLocks noChangeAspect="1"/>
          </p:cNvPicPr>
          <p:nvPr/>
        </p:nvPicPr>
        <p:blipFill>
          <a:blip r:embed="rId4"/>
          <a:stretch>
            <a:fillRect/>
          </a:stretch>
        </p:blipFill>
        <p:spPr>
          <a:xfrm>
            <a:off x="3475354" y="1102979"/>
            <a:ext cx="4002406" cy="5508827"/>
          </a:xfrm>
          <a:prstGeom prst="rect">
            <a:avLst/>
          </a:prstGeom>
        </p:spPr>
      </p:pic>
      <p:sp>
        <p:nvSpPr>
          <p:cNvPr id="2" name="Título 1">
            <a:extLst>
              <a:ext uri="{FF2B5EF4-FFF2-40B4-BE49-F238E27FC236}">
                <a16:creationId xmlns:a16="http://schemas.microsoft.com/office/drawing/2014/main" id="{86273567-F590-EFC0-259A-E77B38665976}"/>
              </a:ext>
            </a:extLst>
          </p:cNvPr>
          <p:cNvSpPr>
            <a:spLocks noGrp="1"/>
          </p:cNvSpPr>
          <p:nvPr>
            <p:ph type="title"/>
          </p:nvPr>
        </p:nvSpPr>
        <p:spPr/>
        <p:txBody>
          <a:bodyPr/>
          <a:lstStyle/>
          <a:p>
            <a:r>
              <a:rPr lang="en-US" b="1" dirty="0">
                <a:solidFill>
                  <a:srgbClr val="139A61"/>
                </a:solidFill>
                <a:latin typeface="Manrope"/>
              </a:rPr>
              <a:t>Diagnosis-Sizing Tool: </a:t>
            </a:r>
            <a:r>
              <a:rPr lang="en-US" dirty="0">
                <a:solidFill>
                  <a:schemeClr val="accent2">
                    <a:lumMod val="75000"/>
                  </a:schemeClr>
                </a:solidFill>
                <a:latin typeface="Manrope"/>
              </a:rPr>
              <a:t>Data-driven diagnosis</a:t>
            </a:r>
            <a:endParaRPr lang="es-ES" dirty="0">
              <a:solidFill>
                <a:schemeClr val="accent2">
                  <a:lumMod val="75000"/>
                </a:schemeClr>
              </a:solidFill>
            </a:endParaRPr>
          </a:p>
        </p:txBody>
      </p:sp>
      <p:sp>
        <p:nvSpPr>
          <p:cNvPr id="3" name="Marcador de número de diapositiva 2">
            <a:extLst>
              <a:ext uri="{FF2B5EF4-FFF2-40B4-BE49-F238E27FC236}">
                <a16:creationId xmlns:a16="http://schemas.microsoft.com/office/drawing/2014/main" id="{EA465CE8-E1AC-DABD-2770-8EBD2AE34091}"/>
              </a:ext>
            </a:extLst>
          </p:cNvPr>
          <p:cNvSpPr>
            <a:spLocks noGrp="1"/>
          </p:cNvSpPr>
          <p:nvPr>
            <p:ph type="sldNum" sz="quarter" idx="4"/>
          </p:nvPr>
        </p:nvSpPr>
        <p:spPr/>
        <p:txBody>
          <a:bodyPr/>
          <a:lstStyle/>
          <a:p>
            <a:fld id="{BD625386-AFFF-46B9-8E1E-B918EEDD2907}" type="slidenum">
              <a:rPr lang="en-US" smtClean="0"/>
              <a:t>9</a:t>
            </a:fld>
            <a:endParaRPr lang="en-US" dirty="0"/>
          </a:p>
        </p:txBody>
      </p:sp>
      <p:sp>
        <p:nvSpPr>
          <p:cNvPr id="4" name="Abrir corchete 3">
            <a:extLst>
              <a:ext uri="{FF2B5EF4-FFF2-40B4-BE49-F238E27FC236}">
                <a16:creationId xmlns:a16="http://schemas.microsoft.com/office/drawing/2014/main" id="{2AE57E64-A366-73D5-4594-D9E0BFD9A614}"/>
              </a:ext>
            </a:extLst>
          </p:cNvPr>
          <p:cNvSpPr/>
          <p:nvPr/>
        </p:nvSpPr>
        <p:spPr>
          <a:xfrm>
            <a:off x="3465194" y="1158240"/>
            <a:ext cx="144000" cy="5400000"/>
          </a:xfrm>
          <a:prstGeom prst="leftBracket">
            <a:avLst>
              <a:gd name="adj" fmla="val 102537"/>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solidFill>
                <a:schemeClr val="lt1"/>
              </a:solidFill>
            </a:endParaRPr>
          </a:p>
        </p:txBody>
      </p:sp>
      <p:pic>
        <p:nvPicPr>
          <p:cNvPr id="8" name="20250922-1231-28.2209543">
            <a:hlinkClick r:id="" action="ppaction://media"/>
            <a:extLst>
              <a:ext uri="{FF2B5EF4-FFF2-40B4-BE49-F238E27FC236}">
                <a16:creationId xmlns:a16="http://schemas.microsoft.com/office/drawing/2014/main" id="{40AFF9F9-02E4-460F-3356-36983FFFB7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8356" y="1607998"/>
            <a:ext cx="5242358" cy="4272210"/>
          </a:xfrm>
          <a:prstGeom prst="rect">
            <a:avLst/>
          </a:prstGeom>
        </p:spPr>
      </p:pic>
      <p:sp>
        <p:nvSpPr>
          <p:cNvPr id="9" name="Rectángulo: esquinas redondeadas 8">
            <a:extLst>
              <a:ext uri="{FF2B5EF4-FFF2-40B4-BE49-F238E27FC236}">
                <a16:creationId xmlns:a16="http://schemas.microsoft.com/office/drawing/2014/main" id="{C7037D5A-5A29-E4F1-1ED5-665EBC47962F}"/>
              </a:ext>
            </a:extLst>
          </p:cNvPr>
          <p:cNvSpPr/>
          <p:nvPr/>
        </p:nvSpPr>
        <p:spPr>
          <a:xfrm>
            <a:off x="259642" y="2835297"/>
            <a:ext cx="3040762" cy="2488543"/>
          </a:xfrm>
          <a:prstGeom prst="roundRect">
            <a:avLst>
              <a:gd name="adj" fmla="val 9059"/>
            </a:avLst>
          </a:prstGeom>
          <a:solidFill>
            <a:srgbClr val="D6DF28">
              <a:lumMod val="75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ruz 9">
            <a:extLst>
              <a:ext uri="{FF2B5EF4-FFF2-40B4-BE49-F238E27FC236}">
                <a16:creationId xmlns:a16="http://schemas.microsoft.com/office/drawing/2014/main" id="{C21DAB17-CD20-DF7A-0079-EA458724D5F4}"/>
              </a:ext>
            </a:extLst>
          </p:cNvPr>
          <p:cNvSpPr/>
          <p:nvPr/>
        </p:nvSpPr>
        <p:spPr>
          <a:xfrm>
            <a:off x="1681461" y="4018948"/>
            <a:ext cx="180000" cy="180000"/>
          </a:xfrm>
          <a:prstGeom prst="plus">
            <a:avLst>
              <a:gd name="adj" fmla="val 37291"/>
            </a:avLst>
          </a:prstGeom>
          <a:solidFill>
            <a:srgbClr val="D6DF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esquinas redondeadas 14">
            <a:extLst>
              <a:ext uri="{FF2B5EF4-FFF2-40B4-BE49-F238E27FC236}">
                <a16:creationId xmlns:a16="http://schemas.microsoft.com/office/drawing/2014/main" id="{F2A7504E-78DE-31B7-53E8-E572A9C5053A}"/>
              </a:ext>
            </a:extLst>
          </p:cNvPr>
          <p:cNvSpPr/>
          <p:nvPr/>
        </p:nvSpPr>
        <p:spPr>
          <a:xfrm>
            <a:off x="361226" y="4290019"/>
            <a:ext cx="2820471" cy="900000"/>
          </a:xfrm>
          <a:prstGeom prst="roundRect">
            <a:avLst>
              <a:gd name="adj" fmla="val 16069"/>
            </a:avLst>
          </a:prstGeom>
          <a:solidFill>
            <a:schemeClr val="bg1"/>
          </a:solidFill>
          <a:ln w="19050" cap="flat" cmpd="sng" algn="ctr">
            <a:solidFill>
              <a:srgbClr val="D6DF28"/>
            </a:solidFill>
            <a:prstDash val="solid"/>
            <a:miter lim="800000"/>
          </a:ln>
          <a:effectLst/>
        </p:spPr>
        <p:txBody>
          <a:bodyPr rtlCol="0" anchor="ctr"/>
          <a:lstStyle/>
          <a:p>
            <a:pPr lvl="0" algn="ctr">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Test-based evaluation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EoL battery unit validation</a:t>
            </a:r>
          </a:p>
        </p:txBody>
      </p:sp>
      <p:sp>
        <p:nvSpPr>
          <p:cNvPr id="6" name="Flecha: a la derecha 5">
            <a:extLst>
              <a:ext uri="{FF2B5EF4-FFF2-40B4-BE49-F238E27FC236}">
                <a16:creationId xmlns:a16="http://schemas.microsoft.com/office/drawing/2014/main" id="{00A69D2E-DCE1-835C-D1F3-8ECABF972349}"/>
              </a:ext>
            </a:extLst>
          </p:cNvPr>
          <p:cNvSpPr/>
          <p:nvPr/>
        </p:nvSpPr>
        <p:spPr>
          <a:xfrm>
            <a:off x="3137247" y="3275710"/>
            <a:ext cx="413634" cy="466980"/>
          </a:xfrm>
          <a:prstGeom prst="rightArrow">
            <a:avLst>
              <a:gd name="adj1" fmla="val 42219"/>
              <a:gd name="adj2" fmla="val 50000"/>
            </a:avLst>
          </a:prstGeom>
          <a:solidFill>
            <a:srgbClr val="D6DF28"/>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esquinas redondeadas 10">
            <a:extLst>
              <a:ext uri="{FF2B5EF4-FFF2-40B4-BE49-F238E27FC236}">
                <a16:creationId xmlns:a16="http://schemas.microsoft.com/office/drawing/2014/main" id="{A5F8C496-BCD3-03FE-9DD2-F2888B8381C5}"/>
              </a:ext>
            </a:extLst>
          </p:cNvPr>
          <p:cNvSpPr/>
          <p:nvPr/>
        </p:nvSpPr>
        <p:spPr>
          <a:xfrm>
            <a:off x="361226" y="3013166"/>
            <a:ext cx="2820471" cy="900000"/>
          </a:xfrm>
          <a:prstGeom prst="roundRect">
            <a:avLst>
              <a:gd name="adj" fmla="val 16069"/>
            </a:avLst>
          </a:prstGeom>
          <a:solidFill>
            <a:schemeClr val="accent2"/>
          </a:solidFill>
          <a:ln w="19050" cap="flat" cmpd="sng" algn="ctr">
            <a:solidFill>
              <a:srgbClr val="D6DF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Data-driven diagnosis</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US" sz="1600" b="0"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life operation analysis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lecha: a la derecha 11">
            <a:extLst>
              <a:ext uri="{FF2B5EF4-FFF2-40B4-BE49-F238E27FC236}">
                <a16:creationId xmlns:a16="http://schemas.microsoft.com/office/drawing/2014/main" id="{3B6CB0CD-BCC5-7FAB-1080-53380ADB7742}"/>
              </a:ext>
            </a:extLst>
          </p:cNvPr>
          <p:cNvSpPr/>
          <p:nvPr/>
        </p:nvSpPr>
        <p:spPr>
          <a:xfrm rot="5400000">
            <a:off x="1553472" y="2495268"/>
            <a:ext cx="453102" cy="442570"/>
          </a:xfrm>
          <a:prstGeom prst="rightArrow">
            <a:avLst>
              <a:gd name="adj1" fmla="val 51530"/>
              <a:gd name="adj2" fmla="val 51855"/>
            </a:avLst>
          </a:prstGeom>
          <a:solidFill>
            <a:srgbClr val="008153"/>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ángulo: esquinas redondeadas 12">
            <a:extLst>
              <a:ext uri="{FF2B5EF4-FFF2-40B4-BE49-F238E27FC236}">
                <a16:creationId xmlns:a16="http://schemas.microsoft.com/office/drawing/2014/main" id="{33BBA68B-75C9-7556-C126-7576AA534FEB}"/>
              </a:ext>
            </a:extLst>
          </p:cNvPr>
          <p:cNvSpPr/>
          <p:nvPr/>
        </p:nvSpPr>
        <p:spPr>
          <a:xfrm>
            <a:off x="529462" y="1608232"/>
            <a:ext cx="2484000" cy="1044000"/>
          </a:xfrm>
          <a:prstGeom prst="roundRect">
            <a:avLst>
              <a:gd name="adj" fmla="val 21839"/>
            </a:avLst>
          </a:prstGeom>
          <a:solidFill>
            <a:srgbClr val="008153"/>
          </a:solidFill>
          <a:ln w="19050" cap="flat" cmpd="sng" algn="ctr">
            <a:solidFill>
              <a:srgbClr val="008153"/>
            </a:solidFill>
            <a:prstDash val="solid"/>
            <a:miter lim="800000"/>
          </a:ln>
          <a:effectLst/>
        </p:spPr>
        <p:txBody>
          <a:bodyPr lIns="108000" rIns="108000" rtlCol="0"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Short-term</a:t>
            </a:r>
          </a:p>
          <a:p>
            <a:pPr marL="36195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DIAGNOSIS</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4" name="Gráfico 13" descr="Insignia 1 con relleno sólido">
            <a:extLst>
              <a:ext uri="{FF2B5EF4-FFF2-40B4-BE49-F238E27FC236}">
                <a16:creationId xmlns:a16="http://schemas.microsoft.com/office/drawing/2014/main" id="{4711932E-72F0-4D0D-4B33-F3ED723A1A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308" y="1789831"/>
            <a:ext cx="496800" cy="496800"/>
          </a:xfrm>
          <a:prstGeom prst="rect">
            <a:avLst/>
          </a:prstGeom>
        </p:spPr>
      </p:pic>
    </p:spTree>
    <p:extLst>
      <p:ext uri="{BB962C8B-B14F-4D97-AF65-F5344CB8AC3E}">
        <p14:creationId xmlns:p14="http://schemas.microsoft.com/office/powerpoint/2010/main" val="298343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B2L">
      <a:dk1>
        <a:srgbClr val="000000"/>
      </a:dk1>
      <a:lt1>
        <a:sysClr val="window" lastClr="FFFFFF"/>
      </a:lt1>
      <a:dk2>
        <a:srgbClr val="008153"/>
      </a:dk2>
      <a:lt2>
        <a:srgbClr val="E7E6E6"/>
      </a:lt2>
      <a:accent1>
        <a:srgbClr val="008153"/>
      </a:accent1>
      <a:accent2>
        <a:srgbClr val="D6DF28"/>
      </a:accent2>
      <a:accent3>
        <a:srgbClr val="F4BB39"/>
      </a:accent3>
      <a:accent4>
        <a:srgbClr val="D5712A"/>
      </a:accent4>
      <a:accent5>
        <a:srgbClr val="E28484"/>
      </a:accent5>
      <a:accent6>
        <a:srgbClr val="BFBFBF"/>
      </a:accent6>
      <a:hlink>
        <a:srgbClr val="00B050"/>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1f6f2e6-c2f6-41a0-b17c-a409ac9fdcb6" xsi:nil="true"/>
    <lcf76f155ced4ddcb4097134ff3c332f xmlns="bc3a0f08-26b4-4882-99b5-3cd1c494dbb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31E490DF7BBB46B9A4ADDFA32030E3" ma:contentTypeVersion="15" ma:contentTypeDescription="Create a new document." ma:contentTypeScope="" ma:versionID="edad1e06a1bf5f70a4eb27c173e047f9">
  <xsd:schema xmlns:xsd="http://www.w3.org/2001/XMLSchema" xmlns:xs="http://www.w3.org/2001/XMLSchema" xmlns:p="http://schemas.microsoft.com/office/2006/metadata/properties" xmlns:ns2="bc3a0f08-26b4-4882-99b5-3cd1c494dbbb" xmlns:ns3="41f6f2e6-c2f6-41a0-b17c-a409ac9fdcb6" targetNamespace="http://schemas.microsoft.com/office/2006/metadata/properties" ma:root="true" ma:fieldsID="1e42d694dcea52dcccd254f6bffe5af6" ns2:_="" ns3:_="">
    <xsd:import namespace="bc3a0f08-26b4-4882-99b5-3cd1c494dbbb"/>
    <xsd:import namespace="41f6f2e6-c2f6-41a0-b17c-a409ac9fdcb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a0f08-26b4-4882-99b5-3cd1c494d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f481b40-f286-4908-848d-74455da6f2b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f6f2e6-c2f6-41a0-b17c-a409ac9fdcb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bf5514-266b-418c-86c9-da11809009df}" ma:internalName="TaxCatchAll" ma:showField="CatchAllData" ma:web="41f6f2e6-c2f6-41a0-b17c-a409ac9fdcb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84ED09-E5DE-4ECF-9306-0ED4DEC87F59}">
  <ds:schemaRefs>
    <ds:schemaRef ds:uri="41f6f2e6-c2f6-41a0-b17c-a409ac9fdcb6"/>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 ds:uri="http://schemas.microsoft.com/office/2006/documentManagement/types"/>
    <ds:schemaRef ds:uri="http://purl.org/dc/elements/1.1/"/>
    <ds:schemaRef ds:uri="bc3a0f08-26b4-4882-99b5-3cd1c494dbbb"/>
    <ds:schemaRef ds:uri="http://purl.org/dc/terms/"/>
  </ds:schemaRefs>
</ds:datastoreItem>
</file>

<file path=customXml/itemProps2.xml><?xml version="1.0" encoding="utf-8"?>
<ds:datastoreItem xmlns:ds="http://schemas.openxmlformats.org/officeDocument/2006/customXml" ds:itemID="{5C5D08AE-E2CD-4A4C-B0BC-3B800113E6F7}">
  <ds:schemaRefs>
    <ds:schemaRef ds:uri="http://schemas.microsoft.com/sharepoint/v3/contenttype/forms"/>
  </ds:schemaRefs>
</ds:datastoreItem>
</file>

<file path=customXml/itemProps3.xml><?xml version="1.0" encoding="utf-8"?>
<ds:datastoreItem xmlns:ds="http://schemas.openxmlformats.org/officeDocument/2006/customXml" ds:itemID="{3696BF6A-A51B-4B12-92DD-9260456AA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a0f08-26b4-4882-99b5-3cd1c494dbbb"/>
    <ds:schemaRef ds:uri="41f6f2e6-c2f6-41a0-b17c-a409ac9fd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6909</TotalTime>
  <Words>1048</Words>
  <Application>Microsoft Office PowerPoint</Application>
  <PresentationFormat>Panorámica</PresentationFormat>
  <Paragraphs>357</Paragraphs>
  <Slides>17</Slides>
  <Notes>1</Notes>
  <HiddenSlides>0</HiddenSlides>
  <MMClips>5</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Calibri </vt:lpstr>
      <vt:lpstr>Calibri (Cuerpo)</vt:lpstr>
      <vt:lpstr>Manrope</vt:lpstr>
      <vt:lpstr>Wingdings</vt:lpstr>
      <vt:lpstr>Office Theme</vt:lpstr>
      <vt:lpstr>Battery2Life Webinar Battery diagnostic-sizing tool EoL battery diagnosis and 2nd life battery sizing</vt:lpstr>
      <vt:lpstr>Who is CIDETEC Energy Storage?</vt:lpstr>
      <vt:lpstr>CIDETEC</vt:lpstr>
      <vt:lpstr>CIDETEC</vt:lpstr>
      <vt:lpstr>2nd life Battery Diagnosis-Sizing Tool</vt:lpstr>
      <vt:lpstr>Challenges</vt:lpstr>
      <vt:lpstr>Diagnosis-Sizing Tool</vt:lpstr>
      <vt:lpstr>Diagnosis-Sizing Tool: Short-term diagnosis</vt:lpstr>
      <vt:lpstr>Diagnosis-Sizing Tool: Data-driven diagnosis</vt:lpstr>
      <vt:lpstr>Diagnosis-Sizing Tool: Test-based evaluation</vt:lpstr>
      <vt:lpstr>Diagnosis-Sizing Tool</vt:lpstr>
      <vt:lpstr>Diagnosis-Sizing Tool: Sizing for 2nd life</vt:lpstr>
      <vt:lpstr>Diagnosis-Sizing Tool: Initial sizing</vt:lpstr>
      <vt:lpstr>Diagnosis-Sizing Tool: Technical validation</vt:lpstr>
      <vt:lpstr>Diagnosis-Sizing Tool: Economic analysis</vt:lpstr>
      <vt:lpstr>Outcomes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Tsirigoti</dc:creator>
  <cp:lastModifiedBy>Izaskun Aizpurua</cp:lastModifiedBy>
  <cp:revision>141</cp:revision>
  <dcterms:created xsi:type="dcterms:W3CDTF">2023-12-04T12:04:20Z</dcterms:created>
  <dcterms:modified xsi:type="dcterms:W3CDTF">2026-02-05T14:18:26Z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0x010100F831E490DF7BBB46B9A4ADDFA32030E3</vt:lpwstr>
  </property>
  <property fmtid="{D5CDD505-2E9C-101B-9397-08002B2CF9AE}" pid="3" name="MediaServiceImageTags">
    <vt:lpwstr/>
  </property>
</Properties>
</file>