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6" r:id="rId5"/>
    <p:sldId id="257" r:id="rId6"/>
    <p:sldId id="264" r:id="rId7"/>
    <p:sldId id="258" r:id="rId8"/>
    <p:sldId id="260" r:id="rId9"/>
    <p:sldId id="265" r:id="rId10"/>
    <p:sldId id="266" r:id="rId11"/>
    <p:sldId id="259" r:id="rId12"/>
    <p:sldId id="269" r:id="rId13"/>
    <p:sldId id="270" r:id="rId14"/>
    <p:sldId id="262" r:id="rId15"/>
    <p:sldId id="267"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53"/>
    <a:srgbClr val="D6D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19009-5B0A-49E4-88A8-CB70323011BC}" v="6" dt="2026-02-10T12:09:58.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28" autoAdjust="0"/>
  </p:normalViewPr>
  <p:slideViewPr>
    <p:cSldViewPr snapToGrid="0">
      <p:cViewPr varScale="1">
        <p:scale>
          <a:sx n="105" d="100"/>
          <a:sy n="105" d="100"/>
        </p:scale>
        <p:origin x="84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anasiou Sotiris" userId="S::s.athanasiou_sunlight.gr#ext#@iccsgr.onmicrosoft.com::1427dd06-eae2-44a8-aab1-a9e2a91247a5" providerId="AD" clId="Web-{704AE8BA-FBE5-D230-F428-AC47AE9E06AA}"/>
    <pc:docChg chg="modSld">
      <pc:chgData name="Athanasiou Sotiris" userId="S::s.athanasiou_sunlight.gr#ext#@iccsgr.onmicrosoft.com::1427dd06-eae2-44a8-aab1-a9e2a91247a5" providerId="AD" clId="Web-{704AE8BA-FBE5-D230-F428-AC47AE9E06AA}" dt="2026-02-09T10:07:13.236" v="484" actId="20577"/>
      <pc:docMkLst>
        <pc:docMk/>
      </pc:docMkLst>
      <pc:sldChg chg="modSp">
        <pc:chgData name="Athanasiou Sotiris" userId="S::s.athanasiou_sunlight.gr#ext#@iccsgr.onmicrosoft.com::1427dd06-eae2-44a8-aab1-a9e2a91247a5" providerId="AD" clId="Web-{704AE8BA-FBE5-D230-F428-AC47AE9E06AA}" dt="2026-02-09T10:05:30.137" v="428" actId="20577"/>
        <pc:sldMkLst>
          <pc:docMk/>
          <pc:sldMk cId="2577222831" sldId="260"/>
        </pc:sldMkLst>
        <pc:spChg chg="mod">
          <ac:chgData name="Athanasiou Sotiris" userId="S::s.athanasiou_sunlight.gr#ext#@iccsgr.onmicrosoft.com::1427dd06-eae2-44a8-aab1-a9e2a91247a5" providerId="AD" clId="Web-{704AE8BA-FBE5-D230-F428-AC47AE9E06AA}" dt="2026-02-09T10:05:30.137" v="428" actId="20577"/>
          <ac:spMkLst>
            <pc:docMk/>
            <pc:sldMk cId="2577222831" sldId="260"/>
            <ac:spMk id="4" creationId="{D1361130-234D-A7FE-CCE1-DA493910C630}"/>
          </ac:spMkLst>
        </pc:spChg>
      </pc:sldChg>
      <pc:sldChg chg="modSp">
        <pc:chgData name="Athanasiou Sotiris" userId="S::s.athanasiou_sunlight.gr#ext#@iccsgr.onmicrosoft.com::1427dd06-eae2-44a8-aab1-a9e2a91247a5" providerId="AD" clId="Web-{704AE8BA-FBE5-D230-F428-AC47AE9E06AA}" dt="2026-02-09T10:06:45.592" v="472" actId="20577"/>
        <pc:sldMkLst>
          <pc:docMk/>
          <pc:sldMk cId="2804343152" sldId="266"/>
        </pc:sldMkLst>
        <pc:spChg chg="mod">
          <ac:chgData name="Athanasiou Sotiris" userId="S::s.athanasiou_sunlight.gr#ext#@iccsgr.onmicrosoft.com::1427dd06-eae2-44a8-aab1-a9e2a91247a5" providerId="AD" clId="Web-{704AE8BA-FBE5-D230-F428-AC47AE9E06AA}" dt="2026-02-09T10:06:45.592" v="472" actId="20577"/>
          <ac:spMkLst>
            <pc:docMk/>
            <pc:sldMk cId="2804343152" sldId="266"/>
            <ac:spMk id="4" creationId="{B5F31596-237E-E019-CD61-F91935FF5E3D}"/>
          </ac:spMkLst>
        </pc:spChg>
      </pc:sldChg>
      <pc:sldChg chg="modSp">
        <pc:chgData name="Athanasiou Sotiris" userId="S::s.athanasiou_sunlight.gr#ext#@iccsgr.onmicrosoft.com::1427dd06-eae2-44a8-aab1-a9e2a91247a5" providerId="AD" clId="Web-{704AE8BA-FBE5-D230-F428-AC47AE9E06AA}" dt="2026-02-09T10:07:13.236" v="484" actId="20577"/>
        <pc:sldMkLst>
          <pc:docMk/>
          <pc:sldMk cId="2522457709" sldId="270"/>
        </pc:sldMkLst>
        <pc:spChg chg="mod">
          <ac:chgData name="Athanasiou Sotiris" userId="S::s.athanasiou_sunlight.gr#ext#@iccsgr.onmicrosoft.com::1427dd06-eae2-44a8-aab1-a9e2a91247a5" providerId="AD" clId="Web-{704AE8BA-FBE5-D230-F428-AC47AE9E06AA}" dt="2026-02-09T10:07:13.236" v="484" actId="20577"/>
          <ac:spMkLst>
            <pc:docMk/>
            <pc:sldMk cId="2522457709" sldId="270"/>
            <ac:spMk id="4" creationId="{2A1C04B3-14EE-4164-1839-C6A2055B754B}"/>
          </ac:spMkLst>
        </pc:spChg>
      </pc:sldChg>
    </pc:docChg>
  </pc:docChgLst>
  <pc:docChgLst>
    <pc:chgData name="Efterpiou Sotirios" userId="07776c13-7ae1-442c-a938-4a14f3983b4c" providerId="ADAL" clId="{367C4604-0412-4CB2-8B51-B080CF9C19E6}"/>
    <pc:docChg chg="undo custSel addSld delSld modSld sldOrd">
      <pc:chgData name="Efterpiou Sotirios" userId="07776c13-7ae1-442c-a938-4a14f3983b4c" providerId="ADAL" clId="{367C4604-0412-4CB2-8B51-B080CF9C19E6}" dt="2026-02-10T12:20:12.358" v="1798" actId="20577"/>
      <pc:docMkLst>
        <pc:docMk/>
      </pc:docMkLst>
      <pc:sldChg chg="modSp mod">
        <pc:chgData name="Efterpiou Sotirios" userId="07776c13-7ae1-442c-a938-4a14f3983b4c" providerId="ADAL" clId="{367C4604-0412-4CB2-8B51-B080CF9C19E6}" dt="2026-02-05T08:31:14.412" v="21" actId="20577"/>
        <pc:sldMkLst>
          <pc:docMk/>
          <pc:sldMk cId="3067214770" sldId="256"/>
        </pc:sldMkLst>
        <pc:spChg chg="mod">
          <ac:chgData name="Efterpiou Sotirios" userId="07776c13-7ae1-442c-a938-4a14f3983b4c" providerId="ADAL" clId="{367C4604-0412-4CB2-8B51-B080CF9C19E6}" dt="2026-02-05T08:29:32.937" v="0"/>
          <ac:spMkLst>
            <pc:docMk/>
            <pc:sldMk cId="3067214770" sldId="256"/>
            <ac:spMk id="2" creationId="{4CC1DC2D-9C36-4C03-BDCF-309C0B399A58}"/>
          </ac:spMkLst>
        </pc:spChg>
        <pc:spChg chg="mod">
          <ac:chgData name="Efterpiou Sotirios" userId="07776c13-7ae1-442c-a938-4a14f3983b4c" providerId="ADAL" clId="{367C4604-0412-4CB2-8B51-B080CF9C19E6}" dt="2026-02-05T08:30:49.303" v="1"/>
          <ac:spMkLst>
            <pc:docMk/>
            <pc:sldMk cId="3067214770" sldId="256"/>
            <ac:spMk id="3" creationId="{4D0D0ADF-8440-4785-AB57-098524C63280}"/>
          </ac:spMkLst>
        </pc:spChg>
        <pc:spChg chg="mod">
          <ac:chgData name="Efterpiou Sotirios" userId="07776c13-7ae1-442c-a938-4a14f3983b4c" providerId="ADAL" clId="{367C4604-0412-4CB2-8B51-B080CF9C19E6}" dt="2026-02-05T08:31:14.412" v="21" actId="20577"/>
          <ac:spMkLst>
            <pc:docMk/>
            <pc:sldMk cId="3067214770" sldId="256"/>
            <ac:spMk id="4" creationId="{71B069B2-77DC-40C6-B150-82B9865F4C35}"/>
          </ac:spMkLst>
        </pc:spChg>
      </pc:sldChg>
      <pc:sldChg chg="addSp modSp mod">
        <pc:chgData name="Efterpiou Sotirios" userId="07776c13-7ae1-442c-a938-4a14f3983b4c" providerId="ADAL" clId="{367C4604-0412-4CB2-8B51-B080CF9C19E6}" dt="2026-02-06T07:54:35.933" v="744" actId="20577"/>
        <pc:sldMkLst>
          <pc:docMk/>
          <pc:sldMk cId="1240563685" sldId="257"/>
        </pc:sldMkLst>
        <pc:spChg chg="mod">
          <ac:chgData name="Efterpiou Sotirios" userId="07776c13-7ae1-442c-a938-4a14f3983b4c" providerId="ADAL" clId="{367C4604-0412-4CB2-8B51-B080CF9C19E6}" dt="2026-02-06T07:54:35.933" v="744" actId="20577"/>
          <ac:spMkLst>
            <pc:docMk/>
            <pc:sldMk cId="1240563685" sldId="257"/>
            <ac:spMk id="2" creationId="{7B575243-5AF3-4007-A753-AB88C03CEC41}"/>
          </ac:spMkLst>
        </pc:spChg>
        <pc:spChg chg="mod">
          <ac:chgData name="Efterpiou Sotirios" userId="07776c13-7ae1-442c-a938-4a14f3983b4c" providerId="ADAL" clId="{367C4604-0412-4CB2-8B51-B080CF9C19E6}" dt="2026-02-05T08:31:23.836" v="38" actId="20577"/>
          <ac:spMkLst>
            <pc:docMk/>
            <pc:sldMk cId="1240563685" sldId="257"/>
            <ac:spMk id="3" creationId="{BE0294AB-80A3-4BA5-84C9-F24D54D0F669}"/>
          </ac:spMkLst>
        </pc:spChg>
      </pc:sldChg>
      <pc:sldChg chg="modSp mod">
        <pc:chgData name="Efterpiou Sotirios" userId="07776c13-7ae1-442c-a938-4a14f3983b4c" providerId="ADAL" clId="{367C4604-0412-4CB2-8B51-B080CF9C19E6}" dt="2026-02-05T09:44:50.696" v="151" actId="313"/>
        <pc:sldMkLst>
          <pc:docMk/>
          <pc:sldMk cId="4154274870" sldId="258"/>
        </pc:sldMkLst>
        <pc:spChg chg="mod">
          <ac:chgData name="Efterpiou Sotirios" userId="07776c13-7ae1-442c-a938-4a14f3983b4c" providerId="ADAL" clId="{367C4604-0412-4CB2-8B51-B080CF9C19E6}" dt="2026-02-05T09:44:50.696" v="151" actId="313"/>
          <ac:spMkLst>
            <pc:docMk/>
            <pc:sldMk cId="4154274870" sldId="258"/>
            <ac:spMk id="2" creationId="{208BECAD-DC1F-4250-B189-000FAFC14425}"/>
          </ac:spMkLst>
        </pc:spChg>
      </pc:sldChg>
      <pc:sldChg chg="delSp modSp mod">
        <pc:chgData name="Efterpiou Sotirios" userId="07776c13-7ae1-442c-a938-4a14f3983b4c" providerId="ADAL" clId="{367C4604-0412-4CB2-8B51-B080CF9C19E6}" dt="2026-02-10T12:19:57.542" v="1785" actId="20577"/>
        <pc:sldMkLst>
          <pc:docMk/>
          <pc:sldMk cId="798703325" sldId="259"/>
        </pc:sldMkLst>
        <pc:spChg chg="mod">
          <ac:chgData name="Efterpiou Sotirios" userId="07776c13-7ae1-442c-a938-4a14f3983b4c" providerId="ADAL" clId="{367C4604-0412-4CB2-8B51-B080CF9C19E6}" dt="2026-02-10T12:19:57.542" v="1785" actId="20577"/>
          <ac:spMkLst>
            <pc:docMk/>
            <pc:sldMk cId="798703325" sldId="259"/>
            <ac:spMk id="2" creationId="{AEA4C554-7529-4148-8636-C3318CC0CE03}"/>
          </ac:spMkLst>
        </pc:spChg>
        <pc:spChg chg="mod">
          <ac:chgData name="Efterpiou Sotirios" userId="07776c13-7ae1-442c-a938-4a14f3983b4c" providerId="ADAL" clId="{367C4604-0412-4CB2-8B51-B080CF9C19E6}" dt="2026-02-10T12:10:09.628" v="1758" actId="33524"/>
          <ac:spMkLst>
            <pc:docMk/>
            <pc:sldMk cId="798703325" sldId="259"/>
            <ac:spMk id="3" creationId="{169D8359-744E-4DCD-BD77-7CF005D6AD19}"/>
          </ac:spMkLst>
        </pc:spChg>
      </pc:sldChg>
      <pc:sldChg chg="addSp delSp modSp mod ord">
        <pc:chgData name="Efterpiou Sotirios" userId="07776c13-7ae1-442c-a938-4a14f3983b4c" providerId="ADAL" clId="{367C4604-0412-4CB2-8B51-B080CF9C19E6}" dt="2026-02-10T10:55:50.423" v="1651" actId="20577"/>
        <pc:sldMkLst>
          <pc:docMk/>
          <pc:sldMk cId="2577222831" sldId="260"/>
        </pc:sldMkLst>
        <pc:spChg chg="mod">
          <ac:chgData name="Efterpiou Sotirios" userId="07776c13-7ae1-442c-a938-4a14f3983b4c" providerId="ADAL" clId="{367C4604-0412-4CB2-8B51-B080CF9C19E6}" dt="2026-02-05T09:45:33.690" v="249" actId="20577"/>
          <ac:spMkLst>
            <pc:docMk/>
            <pc:sldMk cId="2577222831" sldId="260"/>
            <ac:spMk id="2" creationId="{AD187F6D-561A-41FD-A038-E81FF2C54933}"/>
          </ac:spMkLst>
        </pc:spChg>
        <pc:spChg chg="add del mod">
          <ac:chgData name="Efterpiou Sotirios" userId="07776c13-7ae1-442c-a938-4a14f3983b4c" providerId="ADAL" clId="{367C4604-0412-4CB2-8B51-B080CF9C19E6}" dt="2026-02-10T10:55:50.423" v="1651" actId="20577"/>
          <ac:spMkLst>
            <pc:docMk/>
            <pc:sldMk cId="2577222831" sldId="260"/>
            <ac:spMk id="4" creationId="{D1361130-234D-A7FE-CCE1-DA493910C630}"/>
          </ac:spMkLst>
        </pc:spChg>
      </pc:sldChg>
      <pc:sldChg chg="addSp delSp modSp mod">
        <pc:chgData name="Efterpiou Sotirios" userId="07776c13-7ae1-442c-a938-4a14f3983b4c" providerId="ADAL" clId="{367C4604-0412-4CB2-8B51-B080CF9C19E6}" dt="2026-02-06T14:14:25.879" v="1428" actId="1076"/>
        <pc:sldMkLst>
          <pc:docMk/>
          <pc:sldMk cId="1194448240" sldId="261"/>
        </pc:sldMkLst>
        <pc:spChg chg="mod">
          <ac:chgData name="Efterpiou Sotirios" userId="07776c13-7ae1-442c-a938-4a14f3983b4c" providerId="ADAL" clId="{367C4604-0412-4CB2-8B51-B080CF9C19E6}" dt="2026-02-06T14:10:45.108" v="1390"/>
          <ac:spMkLst>
            <pc:docMk/>
            <pc:sldMk cId="1194448240" sldId="261"/>
            <ac:spMk id="2" creationId="{66840217-1800-4BC0-8843-A3C9A4595DAE}"/>
          </ac:spMkLst>
        </pc:spChg>
        <pc:spChg chg="mod">
          <ac:chgData name="Efterpiou Sotirios" userId="07776c13-7ae1-442c-a938-4a14f3983b4c" providerId="ADAL" clId="{367C4604-0412-4CB2-8B51-B080CF9C19E6}" dt="2026-02-06T14:10:55.962" v="1417" actId="20577"/>
          <ac:spMkLst>
            <pc:docMk/>
            <pc:sldMk cId="1194448240" sldId="261"/>
            <ac:spMk id="3" creationId="{328361DF-5F39-40E2-92A3-72224D4F76C3}"/>
          </ac:spMkLst>
        </pc:spChg>
        <pc:spChg chg="mod">
          <ac:chgData name="Efterpiou Sotirios" userId="07776c13-7ae1-442c-a938-4a14f3983b4c" providerId="ADAL" clId="{367C4604-0412-4CB2-8B51-B080CF9C19E6}" dt="2026-02-06T14:11:12.610" v="1418"/>
          <ac:spMkLst>
            <pc:docMk/>
            <pc:sldMk cId="1194448240" sldId="261"/>
            <ac:spMk id="4" creationId="{D02694E8-26CA-43A7-B0EF-D864AA4E2CC4}"/>
          </ac:spMkLst>
        </pc:spChg>
        <pc:picChg chg="add mod">
          <ac:chgData name="Efterpiou Sotirios" userId="07776c13-7ae1-442c-a938-4a14f3983b4c" providerId="ADAL" clId="{367C4604-0412-4CB2-8B51-B080CF9C19E6}" dt="2026-02-06T14:14:25.879" v="1428" actId="1076"/>
          <ac:picMkLst>
            <pc:docMk/>
            <pc:sldMk cId="1194448240" sldId="261"/>
            <ac:picMk id="2052" creationId="{847ED206-8A02-278B-D34B-05C53BCC52B6}"/>
          </ac:picMkLst>
        </pc:picChg>
      </pc:sldChg>
      <pc:sldChg chg="modSp add mod">
        <pc:chgData name="Efterpiou Sotirios" userId="07776c13-7ae1-442c-a938-4a14f3983b4c" providerId="ADAL" clId="{367C4604-0412-4CB2-8B51-B080CF9C19E6}" dt="2026-02-06T14:06:07.430" v="1332" actId="20577"/>
        <pc:sldMkLst>
          <pc:docMk/>
          <pc:sldMk cId="2804694896" sldId="262"/>
        </pc:sldMkLst>
        <pc:spChg chg="mod">
          <ac:chgData name="Efterpiou Sotirios" userId="07776c13-7ae1-442c-a938-4a14f3983b4c" providerId="ADAL" clId="{367C4604-0412-4CB2-8B51-B080CF9C19E6}" dt="2026-02-06T14:06:07.430" v="1332" actId="20577"/>
          <ac:spMkLst>
            <pc:docMk/>
            <pc:sldMk cId="2804694896" sldId="262"/>
            <ac:spMk id="2" creationId="{59FFD43F-1C11-EBFC-A923-718DC38F8916}"/>
          </ac:spMkLst>
        </pc:spChg>
      </pc:sldChg>
      <pc:sldChg chg="addSp modSp add mod">
        <pc:chgData name="Efterpiou Sotirios" userId="07776c13-7ae1-442c-a938-4a14f3983b4c" providerId="ADAL" clId="{367C4604-0412-4CB2-8B51-B080CF9C19E6}" dt="2026-02-06T12:49:06.085" v="1037" actId="14100"/>
        <pc:sldMkLst>
          <pc:docMk/>
          <pc:sldMk cId="164483385" sldId="264"/>
        </pc:sldMkLst>
        <pc:spChg chg="mod">
          <ac:chgData name="Efterpiou Sotirios" userId="07776c13-7ae1-442c-a938-4a14f3983b4c" providerId="ADAL" clId="{367C4604-0412-4CB2-8B51-B080CF9C19E6}" dt="2026-02-05T10:04:12.082" v="465" actId="313"/>
          <ac:spMkLst>
            <pc:docMk/>
            <pc:sldMk cId="164483385" sldId="264"/>
            <ac:spMk id="2" creationId="{F9631741-6BA4-7C6C-710A-848A2E6417D3}"/>
          </ac:spMkLst>
        </pc:spChg>
        <pc:picChg chg="add mod">
          <ac:chgData name="Efterpiou Sotirios" userId="07776c13-7ae1-442c-a938-4a14f3983b4c" providerId="ADAL" clId="{367C4604-0412-4CB2-8B51-B080CF9C19E6}" dt="2026-02-06T12:49:06.085" v="1037" actId="14100"/>
          <ac:picMkLst>
            <pc:docMk/>
            <pc:sldMk cId="164483385" sldId="264"/>
            <ac:picMk id="5" creationId="{333FDA28-9133-8D73-D544-8A104DD99082}"/>
          </ac:picMkLst>
        </pc:picChg>
      </pc:sldChg>
      <pc:sldChg chg="modSp add mod">
        <pc:chgData name="Efterpiou Sotirios" userId="07776c13-7ae1-442c-a938-4a14f3983b4c" providerId="ADAL" clId="{367C4604-0412-4CB2-8B51-B080CF9C19E6}" dt="2026-02-06T07:57:19.290" v="805" actId="313"/>
        <pc:sldMkLst>
          <pc:docMk/>
          <pc:sldMk cId="1074460551" sldId="265"/>
        </pc:sldMkLst>
        <pc:spChg chg="mod">
          <ac:chgData name="Efterpiou Sotirios" userId="07776c13-7ae1-442c-a938-4a14f3983b4c" providerId="ADAL" clId="{367C4604-0412-4CB2-8B51-B080CF9C19E6}" dt="2026-02-06T07:57:19.290" v="805" actId="313"/>
          <ac:spMkLst>
            <pc:docMk/>
            <pc:sldMk cId="1074460551" sldId="265"/>
            <ac:spMk id="2" creationId="{69537CDF-166C-BCB3-3D5F-9FDAC18823B6}"/>
          </ac:spMkLst>
        </pc:spChg>
      </pc:sldChg>
      <pc:sldChg chg="addSp modSp add mod">
        <pc:chgData name="Efterpiou Sotirios" userId="07776c13-7ae1-442c-a938-4a14f3983b4c" providerId="ADAL" clId="{367C4604-0412-4CB2-8B51-B080CF9C19E6}" dt="2026-02-10T12:19:45.614" v="1768" actId="20577"/>
        <pc:sldMkLst>
          <pc:docMk/>
          <pc:sldMk cId="2804343152" sldId="266"/>
        </pc:sldMkLst>
        <pc:spChg chg="mod">
          <ac:chgData name="Efterpiou Sotirios" userId="07776c13-7ae1-442c-a938-4a14f3983b4c" providerId="ADAL" clId="{367C4604-0412-4CB2-8B51-B080CF9C19E6}" dt="2026-02-10T12:19:45.614" v="1768" actId="20577"/>
          <ac:spMkLst>
            <pc:docMk/>
            <pc:sldMk cId="2804343152" sldId="266"/>
            <ac:spMk id="2" creationId="{EC3137E3-212D-1FE6-3024-EB402FF90A28}"/>
          </ac:spMkLst>
        </pc:spChg>
        <pc:spChg chg="mod">
          <ac:chgData name="Efterpiou Sotirios" userId="07776c13-7ae1-442c-a938-4a14f3983b4c" providerId="ADAL" clId="{367C4604-0412-4CB2-8B51-B080CF9C19E6}" dt="2026-02-10T12:09:50.721" v="1754" actId="21"/>
          <ac:spMkLst>
            <pc:docMk/>
            <pc:sldMk cId="2804343152" sldId="266"/>
            <ac:spMk id="4" creationId="{B5F31596-237E-E019-CD61-F91935FF5E3D}"/>
          </ac:spMkLst>
        </pc:spChg>
        <pc:graphicFrameChg chg="add mod">
          <ac:chgData name="Efterpiou Sotirios" userId="07776c13-7ae1-442c-a938-4a14f3983b4c" providerId="ADAL" clId="{367C4604-0412-4CB2-8B51-B080CF9C19E6}" dt="2026-02-10T10:57:30.298" v="1683"/>
          <ac:graphicFrameMkLst>
            <pc:docMk/>
            <pc:sldMk cId="2804343152" sldId="266"/>
            <ac:graphicFrameMk id="5" creationId="{667E8952-3B86-9084-FE57-3DFD439EE326}"/>
          </ac:graphicFrameMkLst>
        </pc:graphicFrameChg>
      </pc:sldChg>
      <pc:sldChg chg="modSp add mod ord">
        <pc:chgData name="Efterpiou Sotirios" userId="07776c13-7ae1-442c-a938-4a14f3983b4c" providerId="ADAL" clId="{367C4604-0412-4CB2-8B51-B080CF9C19E6}" dt="2026-02-06T14:10:26.385" v="1387" actId="14100"/>
        <pc:sldMkLst>
          <pc:docMk/>
          <pc:sldMk cId="1069423603" sldId="267"/>
        </pc:sldMkLst>
        <pc:spChg chg="mod">
          <ac:chgData name="Efterpiou Sotirios" userId="07776c13-7ae1-442c-a938-4a14f3983b4c" providerId="ADAL" clId="{367C4604-0412-4CB2-8B51-B080CF9C19E6}" dt="2026-02-06T14:07:10.129" v="1369" actId="20577"/>
          <ac:spMkLst>
            <pc:docMk/>
            <pc:sldMk cId="1069423603" sldId="267"/>
            <ac:spMk id="2" creationId="{CFC96CB4-1DDF-2157-8613-36FA316A7C6F}"/>
          </ac:spMkLst>
        </pc:spChg>
        <pc:spChg chg="mod">
          <ac:chgData name="Efterpiou Sotirios" userId="07776c13-7ae1-442c-a938-4a14f3983b4c" providerId="ADAL" clId="{367C4604-0412-4CB2-8B51-B080CF9C19E6}" dt="2026-02-06T14:10:26.385" v="1387" actId="14100"/>
          <ac:spMkLst>
            <pc:docMk/>
            <pc:sldMk cId="1069423603" sldId="267"/>
            <ac:spMk id="4" creationId="{2FAE4EE6-9186-AA9F-925E-F8F4398E1F1C}"/>
          </ac:spMkLst>
        </pc:spChg>
      </pc:sldChg>
      <pc:sldChg chg="modSp add del">
        <pc:chgData name="Efterpiou Sotirios" userId="07776c13-7ae1-442c-a938-4a14f3983b4c" providerId="ADAL" clId="{367C4604-0412-4CB2-8B51-B080CF9C19E6}" dt="2026-02-10T10:57:59.009" v="1689" actId="47"/>
        <pc:sldMkLst>
          <pc:docMk/>
          <pc:sldMk cId="3748202746" sldId="268"/>
        </pc:sldMkLst>
      </pc:sldChg>
      <pc:sldChg chg="modSp add mod">
        <pc:chgData name="Efterpiou Sotirios" userId="07776c13-7ae1-442c-a938-4a14f3983b4c" providerId="ADAL" clId="{367C4604-0412-4CB2-8B51-B080CF9C19E6}" dt="2026-02-10T12:20:04.591" v="1791" actId="20577"/>
        <pc:sldMkLst>
          <pc:docMk/>
          <pc:sldMk cId="391705553" sldId="269"/>
        </pc:sldMkLst>
        <pc:spChg chg="mod">
          <ac:chgData name="Efterpiou Sotirios" userId="07776c13-7ae1-442c-a938-4a14f3983b4c" providerId="ADAL" clId="{367C4604-0412-4CB2-8B51-B080CF9C19E6}" dt="2026-02-10T12:20:04.591" v="1791" actId="20577"/>
          <ac:spMkLst>
            <pc:docMk/>
            <pc:sldMk cId="391705553" sldId="269"/>
            <ac:spMk id="2" creationId="{CC8527B7-47BE-92CB-30AE-89887722B545}"/>
          </ac:spMkLst>
        </pc:spChg>
        <pc:spChg chg="mod">
          <ac:chgData name="Efterpiou Sotirios" userId="07776c13-7ae1-442c-a938-4a14f3983b4c" providerId="ADAL" clId="{367C4604-0412-4CB2-8B51-B080CF9C19E6}" dt="2026-02-09T12:27:39.350" v="1486" actId="20577"/>
          <ac:spMkLst>
            <pc:docMk/>
            <pc:sldMk cId="391705553" sldId="269"/>
            <ac:spMk id="4" creationId="{8336C2BF-C971-0A4D-6609-9C98A956D852}"/>
          </ac:spMkLst>
        </pc:spChg>
      </pc:sldChg>
      <pc:sldChg chg="modSp add mod">
        <pc:chgData name="Efterpiou Sotirios" userId="07776c13-7ae1-442c-a938-4a14f3983b4c" providerId="ADAL" clId="{367C4604-0412-4CB2-8B51-B080CF9C19E6}" dt="2026-02-10T12:20:12.358" v="1798" actId="20577"/>
        <pc:sldMkLst>
          <pc:docMk/>
          <pc:sldMk cId="2522457709" sldId="270"/>
        </pc:sldMkLst>
        <pc:spChg chg="mod">
          <ac:chgData name="Efterpiou Sotirios" userId="07776c13-7ae1-442c-a938-4a14f3983b4c" providerId="ADAL" clId="{367C4604-0412-4CB2-8B51-B080CF9C19E6}" dt="2026-02-10T12:20:12.358" v="1798" actId="20577"/>
          <ac:spMkLst>
            <pc:docMk/>
            <pc:sldMk cId="2522457709" sldId="270"/>
            <ac:spMk id="2" creationId="{44516C2E-EECF-32C2-1E30-670454F6B6E1}"/>
          </ac:spMkLst>
        </pc:spChg>
        <pc:spChg chg="mod">
          <ac:chgData name="Efterpiou Sotirios" userId="07776c13-7ae1-442c-a938-4a14f3983b4c" providerId="ADAL" clId="{367C4604-0412-4CB2-8B51-B080CF9C19E6}" dt="2026-02-10T12:05:39.964" v="1753" actId="20577"/>
          <ac:spMkLst>
            <pc:docMk/>
            <pc:sldMk cId="2522457709" sldId="270"/>
            <ac:spMk id="4" creationId="{2A1C04B3-14EE-4164-1839-C6A2055B754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FCBDC7-5DE2-4384-86C0-73DF1BC42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D23609-71A7-4C32-905F-660005ECB5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264B48-788F-44A5-B69C-9B640D238B1D}" type="datetimeFigureOut">
              <a:rPr lang="en-US" smtClean="0"/>
              <a:t>2/10/2026</a:t>
            </a:fld>
            <a:endParaRPr lang="en-US"/>
          </a:p>
        </p:txBody>
      </p:sp>
      <p:sp>
        <p:nvSpPr>
          <p:cNvPr id="4" name="Footer Placeholder 3">
            <a:extLst>
              <a:ext uri="{FF2B5EF4-FFF2-40B4-BE49-F238E27FC236}">
                <a16:creationId xmlns:a16="http://schemas.microsoft.com/office/drawing/2014/main" id="{148E66AD-735A-47DC-A26E-B1147C6D74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B46EBA-DC81-4678-A711-5B121ED9CE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996666-EA7C-49E5-B439-FE85D792BDAC}" type="slidenum">
              <a:rPr lang="en-US" smtClean="0"/>
              <a:t>‹#›</a:t>
            </a:fld>
            <a:endParaRPr lang="en-US"/>
          </a:p>
        </p:txBody>
      </p:sp>
    </p:spTree>
    <p:extLst>
      <p:ext uri="{BB962C8B-B14F-4D97-AF65-F5344CB8AC3E}">
        <p14:creationId xmlns:p14="http://schemas.microsoft.com/office/powerpoint/2010/main" val="3287417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C2E48-A1B5-4B06-B11B-925AA07C3807}"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3ADC2-9470-4843-A49A-D7CBED0B6CDC}" type="slidenum">
              <a:rPr lang="en-US" smtClean="0"/>
              <a:t>‹#›</a:t>
            </a:fld>
            <a:endParaRPr lang="en-US"/>
          </a:p>
        </p:txBody>
      </p:sp>
    </p:spTree>
    <p:extLst>
      <p:ext uri="{BB962C8B-B14F-4D97-AF65-F5344CB8AC3E}">
        <p14:creationId xmlns:p14="http://schemas.microsoft.com/office/powerpoint/2010/main" val="325258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DD4B-9942-4A78-8A1B-86251D2C1345}"/>
              </a:ext>
            </a:extLst>
          </p:cNvPr>
          <p:cNvSpPr>
            <a:spLocks noGrp="1"/>
          </p:cNvSpPr>
          <p:nvPr>
            <p:ph type="ctrTitle" hasCustomPrompt="1"/>
          </p:nvPr>
        </p:nvSpPr>
        <p:spPr>
          <a:xfrm>
            <a:off x="860611" y="1881119"/>
            <a:ext cx="10423473" cy="2387600"/>
          </a:xfrm>
          <a:noFill/>
        </p:spPr>
        <p:txBody>
          <a:bodyPr anchor="b">
            <a:normAutofit/>
          </a:bodyPr>
          <a:lstStyle>
            <a:lvl1pPr algn="ctr">
              <a:defRPr sz="3600">
                <a:solidFill>
                  <a:srgbClr val="008153"/>
                </a:solidFill>
              </a:defRPr>
            </a:lvl1pPr>
          </a:lstStyle>
          <a:p>
            <a:r>
              <a:rPr lang="en-US" dirty="0"/>
              <a:t>Presentation Title</a:t>
            </a:r>
            <a:br>
              <a:rPr lang="en-US" dirty="0"/>
            </a:br>
            <a:endParaRPr lang="en-US" dirty="0"/>
          </a:p>
        </p:txBody>
      </p:sp>
      <p:sp>
        <p:nvSpPr>
          <p:cNvPr id="5" name="Text Placeholder 4">
            <a:extLst>
              <a:ext uri="{FF2B5EF4-FFF2-40B4-BE49-F238E27FC236}">
                <a16:creationId xmlns:a16="http://schemas.microsoft.com/office/drawing/2014/main" id="{0D94FD5F-3BD1-44D8-A026-1B765575F60B}"/>
              </a:ext>
            </a:extLst>
          </p:cNvPr>
          <p:cNvSpPr>
            <a:spLocks noGrp="1"/>
          </p:cNvSpPr>
          <p:nvPr>
            <p:ph type="body" sz="quarter" idx="10" hasCustomPrompt="1"/>
          </p:nvPr>
        </p:nvSpPr>
        <p:spPr>
          <a:xfrm>
            <a:off x="826852" y="5288083"/>
            <a:ext cx="4997432" cy="626334"/>
          </a:xfrm>
        </p:spPr>
        <p:txBody>
          <a:bodyPr>
            <a:noAutofit/>
          </a:bodyPr>
          <a:lstStyle>
            <a:lvl1pPr marL="0" indent="0" algn="ctr">
              <a:buNone/>
              <a:defRPr sz="2000">
                <a:solidFill>
                  <a:srgbClr val="008153"/>
                </a:solidFill>
              </a:defRPr>
            </a:lvl1pPr>
          </a:lstStyle>
          <a:p>
            <a:pPr lvl="0"/>
            <a:r>
              <a:rPr lang="en-US" dirty="0"/>
              <a:t>Presenter, Organisation</a:t>
            </a:r>
          </a:p>
        </p:txBody>
      </p:sp>
      <p:sp>
        <p:nvSpPr>
          <p:cNvPr id="6" name="Text Placeholder 4">
            <a:extLst>
              <a:ext uri="{FF2B5EF4-FFF2-40B4-BE49-F238E27FC236}">
                <a16:creationId xmlns:a16="http://schemas.microsoft.com/office/drawing/2014/main" id="{6A3B88CB-5A79-443E-867D-6510CAE80A35}"/>
              </a:ext>
            </a:extLst>
          </p:cNvPr>
          <p:cNvSpPr>
            <a:spLocks noGrp="1"/>
          </p:cNvSpPr>
          <p:nvPr>
            <p:ph type="body" sz="quarter" idx="11" hasCustomPrompt="1"/>
          </p:nvPr>
        </p:nvSpPr>
        <p:spPr>
          <a:xfrm>
            <a:off x="6364473" y="5304296"/>
            <a:ext cx="4929340" cy="619848"/>
          </a:xfrm>
        </p:spPr>
        <p:txBody>
          <a:bodyPr>
            <a:noAutofit/>
          </a:bodyPr>
          <a:lstStyle>
            <a:lvl1pPr marL="0" indent="0" algn="ctr">
              <a:buNone/>
              <a:defRPr sz="2000">
                <a:solidFill>
                  <a:srgbClr val="008153"/>
                </a:solidFill>
              </a:defRPr>
            </a:lvl1pPr>
          </a:lstStyle>
          <a:p>
            <a:pPr lvl="0"/>
            <a:r>
              <a:rPr lang="en-US" dirty="0"/>
              <a:t>Meeting, Date</a:t>
            </a:r>
          </a:p>
        </p:txBody>
      </p:sp>
      <p:sp>
        <p:nvSpPr>
          <p:cNvPr id="7" name="Text Box 2">
            <a:extLst>
              <a:ext uri="{FF2B5EF4-FFF2-40B4-BE49-F238E27FC236}">
                <a16:creationId xmlns:a16="http://schemas.microsoft.com/office/drawing/2014/main" id="{775145C8-5FDC-4964-B7C1-BA90026753E8}"/>
              </a:ext>
            </a:extLst>
          </p:cNvPr>
          <p:cNvSpPr txBox="1">
            <a:spLocks noChangeArrowheads="1"/>
          </p:cNvSpPr>
          <p:nvPr userDrawn="1"/>
        </p:nvSpPr>
        <p:spPr bwMode="auto">
          <a:xfrm>
            <a:off x="2878183" y="6234659"/>
            <a:ext cx="6435634" cy="47965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just">
              <a:lnSpc>
                <a:spcPct val="115000"/>
              </a:lnSpc>
              <a:spcBef>
                <a:spcPts val="500"/>
              </a:spcBef>
              <a:spcAft>
                <a:spcPts val="1000"/>
              </a:spcAft>
            </a:pPr>
            <a:r>
              <a:rPr lang="en-GB" sz="900" b="1" dirty="0">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CINEA. Neither the European Union nor CINEA can be held responsible for them</a:t>
            </a:r>
            <a:r>
              <a:rPr lang="en-GB" sz="1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BBE1FD9-56D5-43C6-B801-1B9E8F8AB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6533" y="6235042"/>
            <a:ext cx="2084832" cy="528828"/>
          </a:xfrm>
          <a:prstGeom prst="rect">
            <a:avLst/>
          </a:prstGeom>
        </p:spPr>
      </p:pic>
    </p:spTree>
    <p:extLst>
      <p:ext uri="{BB962C8B-B14F-4D97-AF65-F5344CB8AC3E}">
        <p14:creationId xmlns:p14="http://schemas.microsoft.com/office/powerpoint/2010/main" val="2148106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6321C-1490-4143-969E-1CF5C766DAD8}"/>
              </a:ext>
            </a:extLst>
          </p:cNvPr>
          <p:cNvSpPr>
            <a:spLocks noGrp="1"/>
          </p:cNvSpPr>
          <p:nvPr>
            <p:ph idx="1"/>
          </p:nvPr>
        </p:nvSpPr>
        <p:spPr>
          <a:xfrm>
            <a:off x="820783" y="1147482"/>
            <a:ext cx="10515600" cy="493981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B767559-A857-4F4B-8AA6-969779897D09}"/>
              </a:ext>
            </a:extLst>
          </p:cNvPr>
          <p:cNvSpPr/>
          <p:nvPr userDrawn="1"/>
        </p:nvSpPr>
        <p:spPr>
          <a:xfrm>
            <a:off x="843451" y="944368"/>
            <a:ext cx="8892988" cy="62752"/>
          </a:xfrm>
          <a:prstGeom prst="rect">
            <a:avLst/>
          </a:prstGeom>
          <a:solidFill>
            <a:srgbClr val="D6D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2601225-8AED-447E-B29A-AC4A11D6FD0E}"/>
              </a:ext>
            </a:extLst>
          </p:cNvPr>
          <p:cNvSpPr>
            <a:spLocks noGrp="1"/>
          </p:cNvSpPr>
          <p:nvPr>
            <p:ph type="title"/>
          </p:nvPr>
        </p:nvSpPr>
        <p:spPr>
          <a:xfrm>
            <a:off x="829235" y="114114"/>
            <a:ext cx="8897471" cy="889934"/>
          </a:xfrm>
        </p:spPr>
        <p:txBody>
          <a:bodyPr/>
          <a:lstStyle>
            <a:lvl1pPr>
              <a:defRPr/>
            </a:lvl1pPr>
          </a:lstStyle>
          <a:p>
            <a:endParaRPr lang="en-US" dirty="0"/>
          </a:p>
        </p:txBody>
      </p:sp>
      <p:sp>
        <p:nvSpPr>
          <p:cNvPr id="2" name="Footer Placeholder 1">
            <a:extLst>
              <a:ext uri="{FF2B5EF4-FFF2-40B4-BE49-F238E27FC236}">
                <a16:creationId xmlns:a16="http://schemas.microsoft.com/office/drawing/2014/main" id="{B7F4284A-EB3C-422E-8C18-CA5413A587F2}"/>
              </a:ext>
            </a:extLst>
          </p:cNvPr>
          <p:cNvSpPr>
            <a:spLocks noGrp="1"/>
          </p:cNvSpPr>
          <p:nvPr>
            <p:ph type="ftr" sz="quarter" idx="10"/>
          </p:nvPr>
        </p:nvSpPr>
        <p:spPr>
          <a:xfrm>
            <a:off x="4038600" y="6338420"/>
            <a:ext cx="4114800" cy="365125"/>
          </a:xfrm>
        </p:spPr>
        <p:txBody>
          <a:bodyPr/>
          <a:lstStyle/>
          <a:p>
            <a:endParaRPr lang="en-US" dirty="0"/>
          </a:p>
        </p:txBody>
      </p:sp>
      <p:sp>
        <p:nvSpPr>
          <p:cNvPr id="8" name="Slide Number Placeholder 4">
            <a:extLst>
              <a:ext uri="{FF2B5EF4-FFF2-40B4-BE49-F238E27FC236}">
                <a16:creationId xmlns:a16="http://schemas.microsoft.com/office/drawing/2014/main" id="{2EB9C880-EB86-4CEE-BF4C-32D6DE2E979F}"/>
              </a:ext>
            </a:extLst>
          </p:cNvPr>
          <p:cNvSpPr>
            <a:spLocks noGrp="1"/>
          </p:cNvSpPr>
          <p:nvPr>
            <p:ph type="sldNum" sz="quarter" idx="4"/>
          </p:nvPr>
        </p:nvSpPr>
        <p:spPr>
          <a:xfrm>
            <a:off x="10685928" y="6356350"/>
            <a:ext cx="6678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25386-AFFF-46B9-8E1E-B918EEDD2907}" type="slidenum">
              <a:rPr lang="en-US" smtClean="0"/>
              <a:t>‹#›</a:t>
            </a:fld>
            <a:endParaRPr lang="en-US" dirty="0"/>
          </a:p>
        </p:txBody>
      </p:sp>
    </p:spTree>
    <p:extLst>
      <p:ext uri="{BB962C8B-B14F-4D97-AF65-F5344CB8AC3E}">
        <p14:creationId xmlns:p14="http://schemas.microsoft.com/office/powerpoint/2010/main" val="85658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6758-606B-4C8E-83CC-A2DD44F1A84C}"/>
              </a:ext>
            </a:extLst>
          </p:cNvPr>
          <p:cNvSpPr>
            <a:spLocks noGrp="1"/>
          </p:cNvSpPr>
          <p:nvPr>
            <p:ph type="title" hasCustomPrompt="1"/>
          </p:nvPr>
        </p:nvSpPr>
        <p:spPr>
          <a:xfrm>
            <a:off x="838200" y="2397894"/>
            <a:ext cx="10515600" cy="2852737"/>
          </a:xfrm>
          <a:noFill/>
        </p:spPr>
        <p:txBody>
          <a:bodyPr anchor="b">
            <a:normAutofit/>
          </a:bodyPr>
          <a:lstStyle>
            <a:lvl1pPr>
              <a:defRPr sz="3600">
                <a:solidFill>
                  <a:srgbClr val="D6DF28"/>
                </a:solidFill>
              </a:defRPr>
            </a:lvl1pPr>
          </a:lstStyle>
          <a:p>
            <a:r>
              <a:rPr lang="en-US" dirty="0"/>
              <a:t>Add chapter Title</a:t>
            </a:r>
          </a:p>
        </p:txBody>
      </p:sp>
      <p:sp>
        <p:nvSpPr>
          <p:cNvPr id="3" name="Slide Number Placeholder 4">
            <a:extLst>
              <a:ext uri="{FF2B5EF4-FFF2-40B4-BE49-F238E27FC236}">
                <a16:creationId xmlns:a16="http://schemas.microsoft.com/office/drawing/2014/main" id="{9115F7BA-923A-4217-B61E-2E7B3C22EC88}"/>
              </a:ext>
            </a:extLst>
          </p:cNvPr>
          <p:cNvSpPr>
            <a:spLocks noGrp="1"/>
          </p:cNvSpPr>
          <p:nvPr>
            <p:ph type="sldNum" sz="quarter" idx="4"/>
          </p:nvPr>
        </p:nvSpPr>
        <p:spPr>
          <a:xfrm>
            <a:off x="10685928" y="6356350"/>
            <a:ext cx="6678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25386-AFFF-46B9-8E1E-B918EEDD2907}" type="slidenum">
              <a:rPr lang="en-US" smtClean="0"/>
              <a:t>‹#›</a:t>
            </a:fld>
            <a:endParaRPr lang="en-US" dirty="0"/>
          </a:p>
        </p:txBody>
      </p:sp>
    </p:spTree>
    <p:extLst>
      <p:ext uri="{BB962C8B-B14F-4D97-AF65-F5344CB8AC3E}">
        <p14:creationId xmlns:p14="http://schemas.microsoft.com/office/powerpoint/2010/main" val="1897550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6D11-FB7B-40C8-938D-26D4202404A5}"/>
              </a:ext>
            </a:extLst>
          </p:cNvPr>
          <p:cNvSpPr>
            <a:spLocks noGrp="1"/>
          </p:cNvSpPr>
          <p:nvPr>
            <p:ph type="title"/>
          </p:nvPr>
        </p:nvSpPr>
        <p:spPr>
          <a:xfrm>
            <a:off x="838200" y="105148"/>
            <a:ext cx="8897471" cy="898899"/>
          </a:xfrm>
        </p:spPr>
        <p:txBody>
          <a:bodyPr/>
          <a:lstStyle>
            <a:lvl1pPr>
              <a:defRPr>
                <a:solidFill>
                  <a:srgbClr val="00815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7CD33EB-0240-4A10-A13C-21B8CD2067FC}"/>
              </a:ext>
            </a:extLst>
          </p:cNvPr>
          <p:cNvSpPr>
            <a:spLocks noGrp="1"/>
          </p:cNvSpPr>
          <p:nvPr>
            <p:ph sz="half" idx="1"/>
          </p:nvPr>
        </p:nvSpPr>
        <p:spPr>
          <a:xfrm>
            <a:off x="618564" y="1264023"/>
            <a:ext cx="5392271" cy="49126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03D0AD5-E868-4AD8-9069-62F14963FADE}"/>
              </a:ext>
            </a:extLst>
          </p:cNvPr>
          <p:cNvSpPr>
            <a:spLocks noGrp="1"/>
          </p:cNvSpPr>
          <p:nvPr>
            <p:ph sz="half" idx="2"/>
          </p:nvPr>
        </p:nvSpPr>
        <p:spPr>
          <a:xfrm>
            <a:off x="6096000" y="1255059"/>
            <a:ext cx="5495366" cy="49126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824F4A6-22B8-4372-A14F-D83EAF850856}"/>
              </a:ext>
            </a:extLst>
          </p:cNvPr>
          <p:cNvSpPr/>
          <p:nvPr userDrawn="1"/>
        </p:nvSpPr>
        <p:spPr>
          <a:xfrm>
            <a:off x="843451" y="944368"/>
            <a:ext cx="8892988" cy="62752"/>
          </a:xfrm>
          <a:prstGeom prst="rect">
            <a:avLst/>
          </a:prstGeom>
          <a:solidFill>
            <a:srgbClr val="D6D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EA4F6736-444D-45CF-B120-EA57C9D2471B}"/>
              </a:ext>
            </a:extLst>
          </p:cNvPr>
          <p:cNvSpPr>
            <a:spLocks noGrp="1"/>
          </p:cNvSpPr>
          <p:nvPr>
            <p:ph type="ftr" sz="quarter" idx="10"/>
          </p:nvPr>
        </p:nvSpPr>
        <p:spPr>
          <a:xfrm>
            <a:off x="4038600" y="6401173"/>
            <a:ext cx="4114800" cy="365125"/>
          </a:xfrm>
          <a:prstGeom prst="rect">
            <a:avLst/>
          </a:prstGeom>
        </p:spPr>
        <p:txBody>
          <a:bodyPr/>
          <a:lstStyle/>
          <a:p>
            <a:endParaRPr lang="en-US" dirty="0"/>
          </a:p>
        </p:txBody>
      </p:sp>
      <p:sp>
        <p:nvSpPr>
          <p:cNvPr id="12" name="Slide Number Placeholder 4">
            <a:extLst>
              <a:ext uri="{FF2B5EF4-FFF2-40B4-BE49-F238E27FC236}">
                <a16:creationId xmlns:a16="http://schemas.microsoft.com/office/drawing/2014/main" id="{E10217D7-2C1D-458C-A23A-66B2D4ECB2DE}"/>
              </a:ext>
            </a:extLst>
          </p:cNvPr>
          <p:cNvSpPr>
            <a:spLocks noGrp="1"/>
          </p:cNvSpPr>
          <p:nvPr>
            <p:ph type="sldNum" sz="quarter" idx="4"/>
          </p:nvPr>
        </p:nvSpPr>
        <p:spPr>
          <a:xfrm>
            <a:off x="10685928" y="6356350"/>
            <a:ext cx="6678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25386-AFFF-46B9-8E1E-B918EEDD2907}" type="slidenum">
              <a:rPr lang="en-US" smtClean="0"/>
              <a:t>‹#›</a:t>
            </a:fld>
            <a:endParaRPr lang="en-US" dirty="0"/>
          </a:p>
        </p:txBody>
      </p:sp>
    </p:spTree>
    <p:extLst>
      <p:ext uri="{BB962C8B-B14F-4D97-AF65-F5344CB8AC3E}">
        <p14:creationId xmlns:p14="http://schemas.microsoft.com/office/powerpoint/2010/main" val="335070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A95-5BF0-471F-84F5-AA21575880C0}"/>
              </a:ext>
            </a:extLst>
          </p:cNvPr>
          <p:cNvSpPr>
            <a:spLocks noGrp="1"/>
          </p:cNvSpPr>
          <p:nvPr>
            <p:ph type="title"/>
          </p:nvPr>
        </p:nvSpPr>
        <p:spPr>
          <a:xfrm>
            <a:off x="829235" y="114113"/>
            <a:ext cx="8897471" cy="907863"/>
          </a:xfrm>
        </p:spPr>
        <p:txBody>
          <a:bodyPr>
            <a:normAutofit/>
          </a:bodyPr>
          <a:lstStyle>
            <a:lvl1pPr>
              <a:defRPr sz="2800">
                <a:solidFill>
                  <a:srgbClr val="008153"/>
                </a:solidFill>
              </a:defRPr>
            </a:lvl1pPr>
          </a:lstStyle>
          <a:p>
            <a:r>
              <a:rPr lang="en-US" dirty="0"/>
              <a:t>Click to edit Master title style</a:t>
            </a:r>
          </a:p>
        </p:txBody>
      </p:sp>
      <p:sp>
        <p:nvSpPr>
          <p:cNvPr id="8" name="Rectangle 7">
            <a:extLst>
              <a:ext uri="{FF2B5EF4-FFF2-40B4-BE49-F238E27FC236}">
                <a16:creationId xmlns:a16="http://schemas.microsoft.com/office/drawing/2014/main" id="{59823EB7-01BE-4F88-8E59-6FD13F56D091}"/>
              </a:ext>
            </a:extLst>
          </p:cNvPr>
          <p:cNvSpPr/>
          <p:nvPr userDrawn="1"/>
        </p:nvSpPr>
        <p:spPr>
          <a:xfrm>
            <a:off x="843451" y="944368"/>
            <a:ext cx="8892988" cy="62752"/>
          </a:xfrm>
          <a:prstGeom prst="rect">
            <a:avLst/>
          </a:prstGeom>
          <a:solidFill>
            <a:srgbClr val="D6D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F2357B1-BE63-4BAC-9453-6FDA9F68C075}"/>
              </a:ext>
            </a:extLst>
          </p:cNvPr>
          <p:cNvSpPr>
            <a:spLocks noGrp="1"/>
          </p:cNvSpPr>
          <p:nvPr>
            <p:ph type="ftr" sz="quarter" idx="10"/>
          </p:nvPr>
        </p:nvSpPr>
        <p:spPr>
          <a:xfrm>
            <a:off x="4038600" y="6347385"/>
            <a:ext cx="4114800" cy="365125"/>
          </a:xfrm>
          <a:prstGeom prst="rect">
            <a:avLst/>
          </a:prstGeom>
        </p:spPr>
        <p:txBody>
          <a:bodyPr/>
          <a:lstStyle/>
          <a:p>
            <a:endParaRPr lang="en-US" dirty="0"/>
          </a:p>
        </p:txBody>
      </p:sp>
      <p:sp>
        <p:nvSpPr>
          <p:cNvPr id="9" name="Slide Number Placeholder 4">
            <a:extLst>
              <a:ext uri="{FF2B5EF4-FFF2-40B4-BE49-F238E27FC236}">
                <a16:creationId xmlns:a16="http://schemas.microsoft.com/office/drawing/2014/main" id="{75D5B328-E2FF-4844-83CE-D6130150AC39}"/>
              </a:ext>
            </a:extLst>
          </p:cNvPr>
          <p:cNvSpPr>
            <a:spLocks noGrp="1"/>
          </p:cNvSpPr>
          <p:nvPr>
            <p:ph type="sldNum" sz="quarter" idx="4"/>
          </p:nvPr>
        </p:nvSpPr>
        <p:spPr>
          <a:xfrm>
            <a:off x="10685928" y="6356350"/>
            <a:ext cx="6678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25386-AFFF-46B9-8E1E-B918EEDD2907}" type="slidenum">
              <a:rPr lang="en-US" smtClean="0"/>
              <a:t>‹#›</a:t>
            </a:fld>
            <a:endParaRPr lang="en-US" dirty="0"/>
          </a:p>
        </p:txBody>
      </p:sp>
    </p:spTree>
    <p:extLst>
      <p:ext uri="{BB962C8B-B14F-4D97-AF65-F5344CB8AC3E}">
        <p14:creationId xmlns:p14="http://schemas.microsoft.com/office/powerpoint/2010/main" val="328315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90E438-9DFD-4CC6-9C5C-21706F949AD9}"/>
              </a:ext>
            </a:extLst>
          </p:cNvPr>
          <p:cNvSpPr txBox="1"/>
          <p:nvPr userDrawn="1"/>
        </p:nvSpPr>
        <p:spPr>
          <a:xfrm>
            <a:off x="3510002" y="2406750"/>
            <a:ext cx="5171995" cy="646331"/>
          </a:xfrm>
          <a:prstGeom prst="rect">
            <a:avLst/>
          </a:prstGeom>
          <a:noFill/>
        </p:spPr>
        <p:txBody>
          <a:bodyPr wrap="square" rtlCol="0">
            <a:spAutoFit/>
          </a:bodyPr>
          <a:lstStyle/>
          <a:p>
            <a:pPr algn="l"/>
            <a:r>
              <a:rPr lang="en-US" sz="3600" dirty="0">
                <a:solidFill>
                  <a:srgbClr val="008153"/>
                </a:solidFill>
              </a:rPr>
              <a:t>Thank you! Any questions?</a:t>
            </a:r>
          </a:p>
        </p:txBody>
      </p:sp>
      <p:sp>
        <p:nvSpPr>
          <p:cNvPr id="26" name="Text Placeholder 25">
            <a:extLst>
              <a:ext uri="{FF2B5EF4-FFF2-40B4-BE49-F238E27FC236}">
                <a16:creationId xmlns:a16="http://schemas.microsoft.com/office/drawing/2014/main" id="{11BF113A-292A-4D3C-8C25-7186C06A54D6}"/>
              </a:ext>
            </a:extLst>
          </p:cNvPr>
          <p:cNvSpPr>
            <a:spLocks noGrp="1"/>
          </p:cNvSpPr>
          <p:nvPr>
            <p:ph type="body" sz="quarter" idx="11" hasCustomPrompt="1"/>
          </p:nvPr>
        </p:nvSpPr>
        <p:spPr>
          <a:xfrm>
            <a:off x="618292" y="3238500"/>
            <a:ext cx="4760165" cy="380999"/>
          </a:xfrm>
        </p:spPr>
        <p:txBody>
          <a:bodyPr/>
          <a:lstStyle>
            <a:lvl1pPr marL="0" indent="0">
              <a:buNone/>
              <a:defRPr/>
            </a:lvl1pPr>
            <a:lvl2pPr marL="457200" marR="0" indent="0" algn="l" defTabSz="914400" rtl="0" eaLnBrk="1" fontAlgn="auto" latinLnBrk="0" hangingPunct="1">
              <a:lnSpc>
                <a:spcPct val="90000"/>
              </a:lnSpc>
              <a:spcBef>
                <a:spcPts val="500"/>
              </a:spcBef>
              <a:spcAft>
                <a:spcPts val="0"/>
              </a:spcAft>
              <a:buClrTx/>
              <a:buSzTx/>
              <a:buFont typeface="Wingdings" panose="05000000000000000000" pitchFamily="2" charset="2"/>
              <a:buNone/>
              <a:tabLst/>
              <a:defRPr>
                <a:solidFill>
                  <a:srgbClr val="008153"/>
                </a:solidFill>
              </a:defRPr>
            </a:lvl2pPr>
            <a:lvl3pPr marL="914400" indent="0">
              <a:buNone/>
              <a:defRPr/>
            </a:lvl3pPr>
            <a:lvl4pPr marL="1371600" indent="0">
              <a:buNone/>
              <a:defRPr/>
            </a:lvl4pPr>
            <a:lvl5pPr marL="1828800" indent="0">
              <a:buNone/>
              <a:defRPr/>
            </a:lvl5pPr>
          </a:lstStyle>
          <a:p>
            <a:pPr lvl="1"/>
            <a:r>
              <a:rPr lang="en-US" dirty="0"/>
              <a:t>Meeting Title</a:t>
            </a:r>
          </a:p>
        </p:txBody>
      </p:sp>
      <p:sp>
        <p:nvSpPr>
          <p:cNvPr id="27" name="Text Placeholder 25">
            <a:extLst>
              <a:ext uri="{FF2B5EF4-FFF2-40B4-BE49-F238E27FC236}">
                <a16:creationId xmlns:a16="http://schemas.microsoft.com/office/drawing/2014/main" id="{6249E3CD-4C46-4C26-8595-8FF1ED7FC391}"/>
              </a:ext>
            </a:extLst>
          </p:cNvPr>
          <p:cNvSpPr>
            <a:spLocks noGrp="1"/>
          </p:cNvSpPr>
          <p:nvPr>
            <p:ph type="body" sz="quarter" idx="12" hasCustomPrompt="1"/>
          </p:nvPr>
        </p:nvSpPr>
        <p:spPr>
          <a:xfrm>
            <a:off x="628355" y="3759415"/>
            <a:ext cx="4760165" cy="380999"/>
          </a:xfrm>
        </p:spPr>
        <p:txBody>
          <a:bodyPr/>
          <a:lstStyle>
            <a:lvl1pPr marL="0" indent="0">
              <a:buNone/>
              <a:defRPr/>
            </a:lvl1pPr>
            <a:lvl2pPr marL="457200" marR="0" indent="0" algn="l" defTabSz="914400" rtl="0" eaLnBrk="1" fontAlgn="auto" latinLnBrk="0" hangingPunct="1">
              <a:lnSpc>
                <a:spcPct val="90000"/>
              </a:lnSpc>
              <a:spcBef>
                <a:spcPts val="500"/>
              </a:spcBef>
              <a:spcAft>
                <a:spcPts val="0"/>
              </a:spcAft>
              <a:buClrTx/>
              <a:buSzTx/>
              <a:buFont typeface="Wingdings" panose="05000000000000000000" pitchFamily="2" charset="2"/>
              <a:buNone/>
              <a:tabLst/>
              <a:defRPr>
                <a:solidFill>
                  <a:srgbClr val="008153"/>
                </a:solidFill>
              </a:defRPr>
            </a:lvl2pPr>
            <a:lvl3pPr marL="914400" indent="0">
              <a:buNone/>
              <a:defRPr/>
            </a:lvl3pPr>
            <a:lvl4pPr marL="1371600" indent="0">
              <a:buNone/>
              <a:defRPr/>
            </a:lvl4pPr>
            <a:lvl5pPr marL="1828800" indent="0">
              <a:buNone/>
              <a:defRPr/>
            </a:lvl5pPr>
          </a:lstStyle>
          <a:p>
            <a:pPr lvl="1"/>
            <a:r>
              <a:rPr lang="en-US" dirty="0"/>
              <a:t>Presenter’s Name</a:t>
            </a:r>
          </a:p>
        </p:txBody>
      </p:sp>
      <p:sp>
        <p:nvSpPr>
          <p:cNvPr id="28" name="Text Placeholder 25">
            <a:extLst>
              <a:ext uri="{FF2B5EF4-FFF2-40B4-BE49-F238E27FC236}">
                <a16:creationId xmlns:a16="http://schemas.microsoft.com/office/drawing/2014/main" id="{F1C8AA48-C28C-4B25-8444-6D49457D4F21}"/>
              </a:ext>
            </a:extLst>
          </p:cNvPr>
          <p:cNvSpPr>
            <a:spLocks noGrp="1"/>
          </p:cNvSpPr>
          <p:nvPr>
            <p:ph type="body" sz="quarter" idx="13" hasCustomPrompt="1"/>
          </p:nvPr>
        </p:nvSpPr>
        <p:spPr>
          <a:xfrm>
            <a:off x="619024" y="4270768"/>
            <a:ext cx="4760165" cy="380999"/>
          </a:xfrm>
        </p:spPr>
        <p:txBody>
          <a:bodyPr/>
          <a:lstStyle>
            <a:lvl1pPr marL="0" indent="0">
              <a:buNone/>
              <a:defRPr/>
            </a:lvl1pPr>
            <a:lvl2pPr marL="457200" marR="0" indent="0" algn="l" defTabSz="914400" rtl="0" eaLnBrk="1" fontAlgn="auto" latinLnBrk="0" hangingPunct="1">
              <a:lnSpc>
                <a:spcPct val="90000"/>
              </a:lnSpc>
              <a:spcBef>
                <a:spcPts val="500"/>
              </a:spcBef>
              <a:spcAft>
                <a:spcPts val="0"/>
              </a:spcAft>
              <a:buClrTx/>
              <a:buSzTx/>
              <a:buFont typeface="Wingdings" panose="05000000000000000000" pitchFamily="2" charset="2"/>
              <a:buNone/>
              <a:tabLst/>
              <a:defRPr>
                <a:solidFill>
                  <a:srgbClr val="008153"/>
                </a:solidFill>
              </a:defRPr>
            </a:lvl2pPr>
            <a:lvl3pPr marL="914400" indent="0">
              <a:buNone/>
              <a:defRPr/>
            </a:lvl3pPr>
            <a:lvl4pPr marL="1371600" indent="0">
              <a:buNone/>
              <a:defRPr/>
            </a:lvl4pPr>
            <a:lvl5pPr marL="1828800" indent="0">
              <a:buNone/>
              <a:defRPr/>
            </a:lvl5pPr>
          </a:lstStyle>
          <a:p>
            <a:pPr lvl="1"/>
            <a:r>
              <a:rPr lang="en-US" dirty="0"/>
              <a:t>Presenter’s Email</a:t>
            </a:r>
          </a:p>
        </p:txBody>
      </p:sp>
      <p:sp>
        <p:nvSpPr>
          <p:cNvPr id="34" name="Picture Placeholder 33">
            <a:extLst>
              <a:ext uri="{FF2B5EF4-FFF2-40B4-BE49-F238E27FC236}">
                <a16:creationId xmlns:a16="http://schemas.microsoft.com/office/drawing/2014/main" id="{FF1204A6-A3F2-4048-B6B1-9D4A99AC9534}"/>
              </a:ext>
            </a:extLst>
          </p:cNvPr>
          <p:cNvSpPr>
            <a:spLocks noGrp="1"/>
          </p:cNvSpPr>
          <p:nvPr>
            <p:ph type="pic" sz="quarter" idx="14" hasCustomPrompt="1"/>
          </p:nvPr>
        </p:nvSpPr>
        <p:spPr>
          <a:xfrm>
            <a:off x="1551175" y="609320"/>
            <a:ext cx="1541649" cy="986397"/>
          </a:xfrm>
        </p:spPr>
        <p:txBody>
          <a:bodyPr/>
          <a:lstStyle>
            <a:lvl1pPr marL="0" indent="0" algn="ctr">
              <a:buNone/>
              <a:defRPr>
                <a:solidFill>
                  <a:schemeClr val="tx1"/>
                </a:solidFill>
              </a:defRPr>
            </a:lvl1pPr>
          </a:lstStyle>
          <a:p>
            <a:r>
              <a:rPr lang="en-US" dirty="0"/>
              <a:t>Add Partner’s logo</a:t>
            </a:r>
          </a:p>
        </p:txBody>
      </p:sp>
      <p:sp>
        <p:nvSpPr>
          <p:cNvPr id="4" name="Rectangle 3">
            <a:extLst>
              <a:ext uri="{FF2B5EF4-FFF2-40B4-BE49-F238E27FC236}">
                <a16:creationId xmlns:a16="http://schemas.microsoft.com/office/drawing/2014/main" id="{C5C4F131-3DF0-4766-AD60-63664428EE87}"/>
              </a:ext>
            </a:extLst>
          </p:cNvPr>
          <p:cNvSpPr/>
          <p:nvPr userDrawn="1"/>
        </p:nvSpPr>
        <p:spPr>
          <a:xfrm>
            <a:off x="0" y="6177064"/>
            <a:ext cx="2771192" cy="612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D3191BB9-DFCC-4311-A2E7-FACA7659A7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569" t="17199" r="25780" b="19504"/>
          <a:stretch/>
        </p:blipFill>
        <p:spPr>
          <a:xfrm>
            <a:off x="9816353" y="5379792"/>
            <a:ext cx="1753607" cy="1310258"/>
          </a:xfrm>
          <a:prstGeom prst="rect">
            <a:avLst/>
          </a:prstGeom>
        </p:spPr>
      </p:pic>
      <p:pic>
        <p:nvPicPr>
          <p:cNvPr id="10" name="Picture 9">
            <a:extLst>
              <a:ext uri="{FF2B5EF4-FFF2-40B4-BE49-F238E27FC236}">
                <a16:creationId xmlns:a16="http://schemas.microsoft.com/office/drawing/2014/main" id="{A5C3D556-1D9C-49AB-86B4-F0C9563BE8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072" y="5225016"/>
            <a:ext cx="1551853" cy="1632984"/>
          </a:xfrm>
          <a:prstGeom prst="rect">
            <a:avLst/>
          </a:prstGeom>
        </p:spPr>
      </p:pic>
      <p:sp>
        <p:nvSpPr>
          <p:cNvPr id="21" name="Text Box 2">
            <a:extLst>
              <a:ext uri="{FF2B5EF4-FFF2-40B4-BE49-F238E27FC236}">
                <a16:creationId xmlns:a16="http://schemas.microsoft.com/office/drawing/2014/main" id="{56254815-19A7-49A1-B001-7246BB7C6A45}"/>
              </a:ext>
            </a:extLst>
          </p:cNvPr>
          <p:cNvSpPr txBox="1">
            <a:spLocks noChangeArrowheads="1"/>
          </p:cNvSpPr>
          <p:nvPr userDrawn="1"/>
        </p:nvSpPr>
        <p:spPr bwMode="auto">
          <a:xfrm>
            <a:off x="2843348" y="6269493"/>
            <a:ext cx="6435634" cy="47965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just">
              <a:lnSpc>
                <a:spcPct val="115000"/>
              </a:lnSpc>
              <a:spcBef>
                <a:spcPts val="500"/>
              </a:spcBef>
              <a:spcAft>
                <a:spcPts val="1000"/>
              </a:spcAft>
            </a:pPr>
            <a:r>
              <a:rPr lang="en-GB" sz="900" b="1" dirty="0">
                <a:effectLst/>
                <a:latin typeface="Calibri" panose="020F0502020204030204" pitchFamily="34" charset="0"/>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CINEA. Neither the European Union nor CINEA can be held responsible for them</a:t>
            </a:r>
            <a:r>
              <a:rPr lang="en-GB" sz="1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B9F55C0-83D2-4E54-9C9C-89394CEA87E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499" t="20694" r="26097" b="22088"/>
          <a:stretch/>
        </p:blipFill>
        <p:spPr>
          <a:xfrm>
            <a:off x="7315200" y="3147647"/>
            <a:ext cx="1626577" cy="1611879"/>
          </a:xfrm>
          <a:prstGeom prst="rect">
            <a:avLst/>
          </a:prstGeom>
        </p:spPr>
      </p:pic>
    </p:spTree>
    <p:extLst>
      <p:ext uri="{BB962C8B-B14F-4D97-AF65-F5344CB8AC3E}">
        <p14:creationId xmlns:p14="http://schemas.microsoft.com/office/powerpoint/2010/main" val="8029323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A6D76-F9E2-47A1-A2CA-A7EEB7CA3871}"/>
              </a:ext>
            </a:extLst>
          </p:cNvPr>
          <p:cNvSpPr>
            <a:spLocks noGrp="1"/>
          </p:cNvSpPr>
          <p:nvPr>
            <p:ph type="title"/>
          </p:nvPr>
        </p:nvSpPr>
        <p:spPr>
          <a:xfrm>
            <a:off x="838200" y="365126"/>
            <a:ext cx="8897471" cy="10154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6F7F178-194E-4C6C-81FD-F52F2A0418D3}"/>
              </a:ext>
            </a:extLst>
          </p:cNvPr>
          <p:cNvSpPr>
            <a:spLocks noGrp="1"/>
          </p:cNvSpPr>
          <p:nvPr>
            <p:ph type="body" idx="1"/>
          </p:nvPr>
        </p:nvSpPr>
        <p:spPr>
          <a:xfrm>
            <a:off x="838200" y="1825625"/>
            <a:ext cx="10515600" cy="40993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18">
            <a:extLst>
              <a:ext uri="{FF2B5EF4-FFF2-40B4-BE49-F238E27FC236}">
                <a16:creationId xmlns:a16="http://schemas.microsoft.com/office/drawing/2014/main" id="{421931A6-B963-4C87-97C5-7B5898B83300}"/>
              </a:ext>
            </a:extLst>
          </p:cNvPr>
          <p:cNvSpPr>
            <a:spLocks noGrp="1"/>
          </p:cNvSpPr>
          <p:nvPr>
            <p:ph type="ftr" sz="quarter" idx="3"/>
          </p:nvPr>
        </p:nvSpPr>
        <p:spPr>
          <a:xfrm>
            <a:off x="391668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25" name="Picture 24">
            <a:extLst>
              <a:ext uri="{FF2B5EF4-FFF2-40B4-BE49-F238E27FC236}">
                <a16:creationId xmlns:a16="http://schemas.microsoft.com/office/drawing/2014/main" id="{0EC65E92-6C0D-4A2D-BF8B-ED4246C24E6C}"/>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7402" t="14907" r="5228" b="29813"/>
          <a:stretch/>
        </p:blipFill>
        <p:spPr>
          <a:xfrm>
            <a:off x="10031504" y="0"/>
            <a:ext cx="1842770" cy="1165923"/>
          </a:xfrm>
          <a:prstGeom prst="rect">
            <a:avLst/>
          </a:prstGeom>
        </p:spPr>
      </p:pic>
      <p:pic>
        <p:nvPicPr>
          <p:cNvPr id="6" name="Picture 5">
            <a:extLst>
              <a:ext uri="{FF2B5EF4-FFF2-40B4-BE49-F238E27FC236}">
                <a16:creationId xmlns:a16="http://schemas.microsoft.com/office/drawing/2014/main" id="{5AA353F1-78FB-462E-9C7A-89CB4620759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0589" y="6211698"/>
            <a:ext cx="2311269" cy="515673"/>
          </a:xfrm>
          <a:prstGeom prst="rect">
            <a:avLst/>
          </a:prstGeom>
        </p:spPr>
      </p:pic>
      <p:sp>
        <p:nvSpPr>
          <p:cNvPr id="5" name="Slide Number Placeholder 4">
            <a:extLst>
              <a:ext uri="{FF2B5EF4-FFF2-40B4-BE49-F238E27FC236}">
                <a16:creationId xmlns:a16="http://schemas.microsoft.com/office/drawing/2014/main" id="{F7CC2C3B-13C7-4FB0-8965-F122DBBC3D7E}"/>
              </a:ext>
            </a:extLst>
          </p:cNvPr>
          <p:cNvSpPr>
            <a:spLocks noGrp="1"/>
          </p:cNvSpPr>
          <p:nvPr>
            <p:ph type="sldNum" sz="quarter" idx="4"/>
          </p:nvPr>
        </p:nvSpPr>
        <p:spPr>
          <a:xfrm>
            <a:off x="10685928" y="6356350"/>
            <a:ext cx="6678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25386-AFFF-46B9-8E1E-B918EEDD2907}" type="slidenum">
              <a:rPr lang="en-US" smtClean="0"/>
              <a:t>‹#›</a:t>
            </a:fld>
            <a:endParaRPr lang="en-US" dirty="0"/>
          </a:p>
        </p:txBody>
      </p:sp>
    </p:spTree>
    <p:extLst>
      <p:ext uri="{BB962C8B-B14F-4D97-AF65-F5344CB8AC3E}">
        <p14:creationId xmlns:p14="http://schemas.microsoft.com/office/powerpoint/2010/main" val="95338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2800" kern="1200">
          <a:solidFill>
            <a:srgbClr val="008153"/>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153"/>
        </a:buClr>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15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DC2D-9C36-4C03-BDCF-309C0B399A58}"/>
              </a:ext>
            </a:extLst>
          </p:cNvPr>
          <p:cNvSpPr>
            <a:spLocks noGrp="1"/>
          </p:cNvSpPr>
          <p:nvPr>
            <p:ph type="ctrTitle"/>
          </p:nvPr>
        </p:nvSpPr>
        <p:spPr/>
        <p:txBody>
          <a:bodyPr/>
          <a:lstStyle/>
          <a:p>
            <a:r>
              <a:rPr lang="en-US" dirty="0"/>
              <a:t>Quality control procedures, </a:t>
            </a:r>
            <a:br>
              <a:rPr lang="en-US" dirty="0"/>
            </a:br>
            <a:r>
              <a:rPr lang="en-US" dirty="0"/>
              <a:t>disassembly handbook &amp; </a:t>
            </a:r>
            <a:br>
              <a:rPr lang="en-US" dirty="0"/>
            </a:br>
            <a:r>
              <a:rPr lang="en-US" dirty="0"/>
              <a:t>disassembly of used batteries</a:t>
            </a:r>
          </a:p>
        </p:txBody>
      </p:sp>
      <p:sp>
        <p:nvSpPr>
          <p:cNvPr id="3" name="Text Placeholder 2">
            <a:extLst>
              <a:ext uri="{FF2B5EF4-FFF2-40B4-BE49-F238E27FC236}">
                <a16:creationId xmlns:a16="http://schemas.microsoft.com/office/drawing/2014/main" id="{4D0D0ADF-8440-4785-AB57-098524C63280}"/>
              </a:ext>
            </a:extLst>
          </p:cNvPr>
          <p:cNvSpPr>
            <a:spLocks noGrp="1"/>
          </p:cNvSpPr>
          <p:nvPr>
            <p:ph type="body" sz="quarter" idx="10"/>
          </p:nvPr>
        </p:nvSpPr>
        <p:spPr/>
        <p:txBody>
          <a:bodyPr/>
          <a:lstStyle/>
          <a:p>
            <a:r>
              <a:rPr lang="en-US" dirty="0"/>
              <a:t>Sotirios Efterpiou, SLG</a:t>
            </a:r>
          </a:p>
        </p:txBody>
      </p:sp>
      <p:sp>
        <p:nvSpPr>
          <p:cNvPr id="4" name="Text Placeholder 3">
            <a:extLst>
              <a:ext uri="{FF2B5EF4-FFF2-40B4-BE49-F238E27FC236}">
                <a16:creationId xmlns:a16="http://schemas.microsoft.com/office/drawing/2014/main" id="{71B069B2-77DC-40C6-B150-82B9865F4C35}"/>
              </a:ext>
            </a:extLst>
          </p:cNvPr>
          <p:cNvSpPr>
            <a:spLocks noGrp="1"/>
          </p:cNvSpPr>
          <p:nvPr>
            <p:ph type="body" sz="quarter" idx="11"/>
          </p:nvPr>
        </p:nvSpPr>
        <p:spPr/>
        <p:txBody>
          <a:bodyPr/>
          <a:lstStyle/>
          <a:p>
            <a:r>
              <a:rPr lang="en-US" dirty="0"/>
              <a:t>February  11 </a:t>
            </a:r>
            <a:r>
              <a:rPr lang="en-US" dirty="0" err="1"/>
              <a:t>th</a:t>
            </a:r>
            <a:r>
              <a:rPr lang="en-US" dirty="0"/>
              <a:t>, 2026</a:t>
            </a:r>
          </a:p>
        </p:txBody>
      </p:sp>
    </p:spTree>
    <p:extLst>
      <p:ext uri="{BB962C8B-B14F-4D97-AF65-F5344CB8AC3E}">
        <p14:creationId xmlns:p14="http://schemas.microsoft.com/office/powerpoint/2010/main" val="306721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5C0F8-EDDA-9F49-12CC-9F585EC23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16C2E-EECF-32C2-1E30-670454F6B6E1}"/>
              </a:ext>
            </a:extLst>
          </p:cNvPr>
          <p:cNvSpPr>
            <a:spLocks noGrp="1"/>
          </p:cNvSpPr>
          <p:nvPr>
            <p:ph type="title"/>
          </p:nvPr>
        </p:nvSpPr>
        <p:spPr/>
        <p:txBody>
          <a:bodyPr/>
          <a:lstStyle/>
          <a:p>
            <a:r>
              <a:rPr lang="en-US" dirty="0"/>
              <a:t>Disassembly Methodology </a:t>
            </a:r>
            <a:r>
              <a:rPr lang="en-US"/>
              <a:t>and QC Module </a:t>
            </a:r>
            <a:r>
              <a:rPr lang="en-US" dirty="0"/>
              <a:t>level</a:t>
            </a:r>
          </a:p>
        </p:txBody>
      </p:sp>
      <p:sp>
        <p:nvSpPr>
          <p:cNvPr id="3" name="Slide Number Placeholder 2">
            <a:extLst>
              <a:ext uri="{FF2B5EF4-FFF2-40B4-BE49-F238E27FC236}">
                <a16:creationId xmlns:a16="http://schemas.microsoft.com/office/drawing/2014/main" id="{8C9396AC-C84F-9583-9802-F8F9904A328E}"/>
              </a:ext>
            </a:extLst>
          </p:cNvPr>
          <p:cNvSpPr>
            <a:spLocks noGrp="1"/>
          </p:cNvSpPr>
          <p:nvPr>
            <p:ph type="sldNum" sz="quarter" idx="4"/>
          </p:nvPr>
        </p:nvSpPr>
        <p:spPr/>
        <p:txBody>
          <a:bodyPr/>
          <a:lstStyle/>
          <a:p>
            <a:fld id="{BD625386-AFFF-46B9-8E1E-B918EEDD2907}" type="slidenum">
              <a:rPr lang="en-US" smtClean="0"/>
              <a:t>10</a:t>
            </a:fld>
            <a:endParaRPr lang="en-US" dirty="0"/>
          </a:p>
        </p:txBody>
      </p:sp>
      <p:sp>
        <p:nvSpPr>
          <p:cNvPr id="4" name="Content Placeholder 1">
            <a:extLst>
              <a:ext uri="{FF2B5EF4-FFF2-40B4-BE49-F238E27FC236}">
                <a16:creationId xmlns:a16="http://schemas.microsoft.com/office/drawing/2014/main" id="{2A1C04B3-14EE-4164-1839-C6A2055B754B}"/>
              </a:ext>
            </a:extLst>
          </p:cNvPr>
          <p:cNvSpPr txBox="1">
            <a:spLocks/>
          </p:cNvSpPr>
          <p:nvPr/>
        </p:nvSpPr>
        <p:spPr>
          <a:xfrm>
            <a:off x="820783" y="1147482"/>
            <a:ext cx="7262513" cy="49398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153"/>
              </a:buClr>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15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buFont typeface="Arial" panose="020B0604020202020204" pitchFamily="34" charset="0"/>
              <a:buChar char="•"/>
            </a:pPr>
            <a:r>
              <a:rPr lang="en-US" b="1" dirty="0"/>
              <a:t>BMS Removal:</a:t>
            </a:r>
            <a:r>
              <a:rPr lang="en-US" dirty="0"/>
              <a:t> Disconnection and removal of the slave unit from the module.</a:t>
            </a:r>
            <a:endParaRPr lang="en-US" dirty="0">
              <a:ea typeface="Calibri"/>
              <a:cs typeface="Calibri"/>
            </a:endParaRPr>
          </a:p>
          <a:p>
            <a:pPr marL="1028700" lvl="1" indent="-342900">
              <a:buFont typeface="Arial" panose="020B0604020202020204" pitchFamily="34" charset="0"/>
              <a:buChar char="•"/>
            </a:pPr>
            <a:r>
              <a:rPr lang="en-US" dirty="0"/>
              <a:t>Inspection for cell swelling, terminal corrosion, and burn marks.</a:t>
            </a:r>
            <a:endParaRPr lang="en-US" dirty="0">
              <a:ea typeface="Calibri"/>
              <a:cs typeface="Calibri"/>
            </a:endParaRPr>
          </a:p>
          <a:p>
            <a:pPr marL="1028700" lvl="1" indent="-342900">
              <a:buFont typeface="Arial" panose="020B0604020202020204" pitchFamily="34" charset="0"/>
              <a:buChar char="•"/>
            </a:pPr>
            <a:r>
              <a:rPr lang="en-US" b="1" dirty="0"/>
              <a:t>Secondary Module Electrical Testing: </a:t>
            </a:r>
            <a:r>
              <a:rPr lang="en-US" dirty="0"/>
              <a:t>Measurement of module open‑circuit voltage (OCV) using a multimeter and evaluation of AC internal resistance (ACIR), (similar to pack level).This procedure enables accurate module sorting and grading, with rejection thresholds varying among manufacturers and application requirements, as guided by the principles and criteria outlined in UL 1974.</a:t>
            </a:r>
          </a:p>
          <a:p>
            <a:pPr marL="1028700" lvl="1" indent="-342900">
              <a:buFont typeface="Arial" panose="020B0604020202020204" pitchFamily="34" charset="0"/>
              <a:buChar char="•"/>
            </a:pPr>
            <a:r>
              <a:rPr lang="en-US" dirty="0"/>
              <a:t>Removal of bolts from busbars and cell terminals to detach all remaining cables.</a:t>
            </a:r>
            <a:endParaRPr lang="en-US" dirty="0">
              <a:ea typeface="Calibri"/>
              <a:cs typeface="Calibri"/>
            </a:endParaRPr>
          </a:p>
          <a:p>
            <a:pPr marL="1028700" lvl="1" indent="-342900">
              <a:buFont typeface="Arial" panose="020B0604020202020204" pitchFamily="34" charset="0"/>
              <a:buChar char="•"/>
            </a:pPr>
            <a:r>
              <a:rPr lang="en-US" b="1" dirty="0"/>
              <a:t>Lithium Plating Test</a:t>
            </a:r>
            <a:r>
              <a:rPr lang="en-US" dirty="0"/>
              <a:t> Specialized assessment at cell level to detect lithium plating. </a:t>
            </a:r>
            <a:r>
              <a:rPr lang="en-US" dirty="0">
                <a:highlight>
                  <a:srgbClr val="FFFF00"/>
                </a:highlight>
              </a:rPr>
              <a:t>(how we test this? Standard?)</a:t>
            </a:r>
            <a:endParaRPr lang="en-US" dirty="0">
              <a:highlight>
                <a:srgbClr val="FFFF00"/>
              </a:highlight>
              <a:ea typeface="Calibri"/>
              <a:cs typeface="Calibri"/>
            </a:endParaRPr>
          </a:p>
          <a:p>
            <a:pPr marL="1028700" lvl="1"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52245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5509-40A7-AA34-E9F3-B18944290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FD43F-1C11-EBFC-A923-718DC38F8916}"/>
              </a:ext>
            </a:extLst>
          </p:cNvPr>
          <p:cNvSpPr>
            <a:spLocks noGrp="1"/>
          </p:cNvSpPr>
          <p:nvPr>
            <p:ph type="title"/>
          </p:nvPr>
        </p:nvSpPr>
        <p:spPr/>
        <p:txBody>
          <a:bodyPr/>
          <a:lstStyle/>
          <a:p>
            <a:r>
              <a:rPr lang="en-US" dirty="0"/>
              <a:t>Disassembly Methodology Key Insights</a:t>
            </a:r>
          </a:p>
        </p:txBody>
      </p:sp>
      <p:sp>
        <p:nvSpPr>
          <p:cNvPr id="3" name="Slide Number Placeholder 2">
            <a:extLst>
              <a:ext uri="{FF2B5EF4-FFF2-40B4-BE49-F238E27FC236}">
                <a16:creationId xmlns:a16="http://schemas.microsoft.com/office/drawing/2014/main" id="{CD70CF63-51D9-750C-AD01-B630799317DD}"/>
              </a:ext>
            </a:extLst>
          </p:cNvPr>
          <p:cNvSpPr>
            <a:spLocks noGrp="1"/>
          </p:cNvSpPr>
          <p:nvPr>
            <p:ph type="sldNum" sz="quarter" idx="4"/>
          </p:nvPr>
        </p:nvSpPr>
        <p:spPr/>
        <p:txBody>
          <a:bodyPr/>
          <a:lstStyle/>
          <a:p>
            <a:fld id="{BD625386-AFFF-46B9-8E1E-B918EEDD2907}" type="slidenum">
              <a:rPr lang="en-US" smtClean="0"/>
              <a:t>11</a:t>
            </a:fld>
            <a:endParaRPr lang="en-US" dirty="0"/>
          </a:p>
        </p:txBody>
      </p:sp>
    </p:spTree>
    <p:extLst>
      <p:ext uri="{BB962C8B-B14F-4D97-AF65-F5344CB8AC3E}">
        <p14:creationId xmlns:p14="http://schemas.microsoft.com/office/powerpoint/2010/main" val="280469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79D6F-098F-F7D2-53E0-49F741013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96CB4-1DDF-2157-8613-36FA316A7C6F}"/>
              </a:ext>
            </a:extLst>
          </p:cNvPr>
          <p:cNvSpPr>
            <a:spLocks noGrp="1"/>
          </p:cNvSpPr>
          <p:nvPr>
            <p:ph type="title"/>
          </p:nvPr>
        </p:nvSpPr>
        <p:spPr/>
        <p:txBody>
          <a:bodyPr>
            <a:normAutofit/>
          </a:bodyPr>
          <a:lstStyle/>
          <a:p>
            <a:r>
              <a:rPr lang="en-US" dirty="0"/>
              <a:t>Key Insights</a:t>
            </a:r>
          </a:p>
        </p:txBody>
      </p:sp>
      <p:sp>
        <p:nvSpPr>
          <p:cNvPr id="3" name="Slide Number Placeholder 2">
            <a:extLst>
              <a:ext uri="{FF2B5EF4-FFF2-40B4-BE49-F238E27FC236}">
                <a16:creationId xmlns:a16="http://schemas.microsoft.com/office/drawing/2014/main" id="{F723C577-AE74-A33D-5774-98B0E29A48D2}"/>
              </a:ext>
            </a:extLst>
          </p:cNvPr>
          <p:cNvSpPr>
            <a:spLocks noGrp="1"/>
          </p:cNvSpPr>
          <p:nvPr>
            <p:ph type="sldNum" sz="quarter" idx="4"/>
          </p:nvPr>
        </p:nvSpPr>
        <p:spPr/>
        <p:txBody>
          <a:bodyPr/>
          <a:lstStyle/>
          <a:p>
            <a:fld id="{BD625386-AFFF-46B9-8E1E-B918EEDD2907}" type="slidenum">
              <a:rPr lang="en-US" smtClean="0"/>
              <a:t>12</a:t>
            </a:fld>
            <a:endParaRPr lang="en-US" dirty="0"/>
          </a:p>
        </p:txBody>
      </p:sp>
      <p:sp>
        <p:nvSpPr>
          <p:cNvPr id="4" name="Content Placeholder 1">
            <a:extLst>
              <a:ext uri="{FF2B5EF4-FFF2-40B4-BE49-F238E27FC236}">
                <a16:creationId xmlns:a16="http://schemas.microsoft.com/office/drawing/2014/main" id="{2FAE4EE6-9186-AA9F-925E-F8F4398E1F1C}"/>
              </a:ext>
            </a:extLst>
          </p:cNvPr>
          <p:cNvSpPr txBox="1">
            <a:spLocks/>
          </p:cNvSpPr>
          <p:nvPr/>
        </p:nvSpPr>
        <p:spPr>
          <a:xfrm>
            <a:off x="820783" y="1147482"/>
            <a:ext cx="7994033" cy="49398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153"/>
              </a:buClr>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15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buFont typeface="Wingdings" panose="05000000000000000000" pitchFamily="2" charset="2"/>
              <a:buChar char="§"/>
            </a:pPr>
            <a:r>
              <a:rPr lang="en-US" dirty="0"/>
              <a:t>Reverse-engineering of the original assembly steps to ensure a straightforward disassembly process.</a:t>
            </a:r>
          </a:p>
          <a:p>
            <a:pPr marL="1028700" lvl="1" indent="-342900">
              <a:buFont typeface="Wingdings" panose="05000000000000000000" pitchFamily="2" charset="2"/>
              <a:buChar char="§"/>
            </a:pPr>
            <a:r>
              <a:rPr lang="en-US" dirty="0"/>
              <a:t>Integration of "2nd Life Adaptability" criteria, focusing on manufacturing process and assembly drawings during selection.</a:t>
            </a:r>
            <a:endParaRPr lang="el-GR" dirty="0"/>
          </a:p>
          <a:p>
            <a:pPr marL="1028700" lvl="1" indent="-342900">
              <a:buFont typeface="Wingdings" panose="05000000000000000000" pitchFamily="2" charset="2"/>
              <a:buChar char="§"/>
            </a:pPr>
            <a:r>
              <a:rPr lang="en-US" dirty="0"/>
              <a:t> Mechanical and electrical tests throughout disassembly to ensure only safe modules proceed to 2nd life applications.</a:t>
            </a:r>
            <a:endParaRPr lang="en-GB" dirty="0"/>
          </a:p>
          <a:p>
            <a:endParaRPr lang="en-GB" dirty="0"/>
          </a:p>
          <a:p>
            <a:endParaRPr lang="en-GB" dirty="0"/>
          </a:p>
        </p:txBody>
      </p:sp>
    </p:spTree>
    <p:extLst>
      <p:ext uri="{BB962C8B-B14F-4D97-AF65-F5344CB8AC3E}">
        <p14:creationId xmlns:p14="http://schemas.microsoft.com/office/powerpoint/2010/main" val="106942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840217-1800-4BC0-8843-A3C9A4595DAE}"/>
              </a:ext>
            </a:extLst>
          </p:cNvPr>
          <p:cNvSpPr>
            <a:spLocks noGrp="1"/>
          </p:cNvSpPr>
          <p:nvPr>
            <p:ph type="body" sz="quarter" idx="11"/>
          </p:nvPr>
        </p:nvSpPr>
        <p:spPr/>
        <p:txBody>
          <a:bodyPr/>
          <a:lstStyle/>
          <a:p>
            <a:r>
              <a:rPr lang="en-US" dirty="0"/>
              <a:t>Battery2Life 1st webinar​</a:t>
            </a:r>
          </a:p>
        </p:txBody>
      </p:sp>
      <p:sp>
        <p:nvSpPr>
          <p:cNvPr id="3" name="Text Placeholder 2">
            <a:extLst>
              <a:ext uri="{FF2B5EF4-FFF2-40B4-BE49-F238E27FC236}">
                <a16:creationId xmlns:a16="http://schemas.microsoft.com/office/drawing/2014/main" id="{328361DF-5F39-40E2-92A3-72224D4F76C3}"/>
              </a:ext>
            </a:extLst>
          </p:cNvPr>
          <p:cNvSpPr>
            <a:spLocks noGrp="1"/>
          </p:cNvSpPr>
          <p:nvPr>
            <p:ph type="body" sz="quarter" idx="12"/>
          </p:nvPr>
        </p:nvSpPr>
        <p:spPr/>
        <p:txBody>
          <a:bodyPr/>
          <a:lstStyle/>
          <a:p>
            <a:r>
              <a:rPr lang="en-US" dirty="0"/>
              <a:t>Sotiris Efterpiou</a:t>
            </a:r>
          </a:p>
        </p:txBody>
      </p:sp>
      <p:sp>
        <p:nvSpPr>
          <p:cNvPr id="4" name="Text Placeholder 3">
            <a:extLst>
              <a:ext uri="{FF2B5EF4-FFF2-40B4-BE49-F238E27FC236}">
                <a16:creationId xmlns:a16="http://schemas.microsoft.com/office/drawing/2014/main" id="{D02694E8-26CA-43A7-B0EF-D864AA4E2CC4}"/>
              </a:ext>
            </a:extLst>
          </p:cNvPr>
          <p:cNvSpPr>
            <a:spLocks noGrp="1"/>
          </p:cNvSpPr>
          <p:nvPr>
            <p:ph type="body" sz="quarter" idx="13"/>
          </p:nvPr>
        </p:nvSpPr>
        <p:spPr/>
        <p:txBody>
          <a:bodyPr/>
          <a:lstStyle/>
          <a:p>
            <a:r>
              <a:rPr lang="en-US" dirty="0"/>
              <a:t>s.efterpiou@sunlight-group.com</a:t>
            </a:r>
          </a:p>
        </p:txBody>
      </p:sp>
      <p:pic>
        <p:nvPicPr>
          <p:cNvPr id="2052" name="Picture 4" descr="A blue and black logo&#10;&#10;Description automatically generated">
            <a:extLst>
              <a:ext uri="{FF2B5EF4-FFF2-40B4-BE49-F238E27FC236}">
                <a16:creationId xmlns:a16="http://schemas.microsoft.com/office/drawing/2014/main" id="{847ED206-8A02-278B-D34B-05C53BCC5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46" y="782955"/>
            <a:ext cx="27813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4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75243-5AF3-4007-A753-AB88C03CEC41}"/>
              </a:ext>
            </a:extLst>
          </p:cNvPr>
          <p:cNvSpPr>
            <a:spLocks noGrp="1"/>
          </p:cNvSpPr>
          <p:nvPr>
            <p:ph idx="1"/>
          </p:nvPr>
        </p:nvSpPr>
        <p:spPr/>
        <p:txBody>
          <a:bodyPr/>
          <a:lstStyle/>
          <a:p>
            <a:r>
              <a:rPr lang="en-US" dirty="0"/>
              <a:t>Project:</a:t>
            </a:r>
          </a:p>
          <a:p>
            <a:pPr marL="342900" indent="-342900">
              <a:buFont typeface="Arial" panose="020B0604020202020204" pitchFamily="34" charset="0"/>
              <a:buChar char="•"/>
            </a:pPr>
            <a:r>
              <a:rPr lang="en-US" b="1" dirty="0"/>
              <a:t>Project Pillar 1 Objective</a:t>
            </a:r>
            <a:r>
              <a:rPr lang="en-US" dirty="0"/>
              <a:t>: Development of a prototype Battery Energy Storage System.</a:t>
            </a:r>
          </a:p>
          <a:p>
            <a:pPr marL="342900" indent="-342900">
              <a:buFont typeface="Arial" panose="020B0604020202020204" pitchFamily="34" charset="0"/>
              <a:buChar char="•"/>
            </a:pPr>
            <a:r>
              <a:rPr lang="en-US" b="1" dirty="0"/>
              <a:t>Resource Circularity</a:t>
            </a:r>
            <a:r>
              <a:rPr lang="en-US" dirty="0"/>
              <a:t>: Utilizing "second-life" batteries recovered from customers.</a:t>
            </a:r>
          </a:p>
          <a:p>
            <a:pPr marL="342900" indent="-342900">
              <a:buFont typeface="Arial" panose="020B0604020202020204" pitchFamily="34" charset="0"/>
              <a:buChar char="•"/>
            </a:pPr>
            <a:r>
              <a:rPr lang="en-US" b="1" dirty="0"/>
              <a:t>Application Source</a:t>
            </a:r>
            <a:r>
              <a:rPr lang="en-US" dirty="0"/>
              <a:t>: Repurposing batteries originally used in forklifts(traction).</a:t>
            </a:r>
          </a:p>
          <a:p>
            <a:endParaRPr lang="en-US" dirty="0"/>
          </a:p>
          <a:p>
            <a:r>
              <a:rPr lang="en-US" dirty="0"/>
              <a:t>What we should see today:</a:t>
            </a:r>
          </a:p>
          <a:p>
            <a:pPr marL="342900" indent="-342900">
              <a:buFont typeface="Arial" panose="020B0604020202020204" pitchFamily="34" charset="0"/>
              <a:buChar char="•"/>
            </a:pPr>
            <a:r>
              <a:rPr lang="en-US" dirty="0"/>
              <a:t>Today’s presentation will begin with an overview of our quality control procedures and incoming inspection methodology, aligned with UL 1974 requirements.</a:t>
            </a:r>
          </a:p>
          <a:p>
            <a:pPr marL="342900" indent="-342900">
              <a:buFont typeface="Arial" panose="020B0604020202020204" pitchFamily="34" charset="0"/>
              <a:buChar char="•"/>
            </a:pPr>
            <a:r>
              <a:rPr lang="en-US" dirty="0"/>
              <a:t>We will then introduce the disassembly methodology as described in the handbook.</a:t>
            </a:r>
          </a:p>
          <a:p>
            <a:pPr marL="342900" indent="-342900">
              <a:buFont typeface="Arial" panose="020B0604020202020204" pitchFamily="34" charset="0"/>
              <a:buChar char="•"/>
            </a:pPr>
            <a:r>
              <a:rPr lang="en-US" dirty="0"/>
              <a:t>Finally, we’ll highlight key steps and visual examples from the disassembly process using selected photos.</a:t>
            </a:r>
          </a:p>
        </p:txBody>
      </p:sp>
      <p:sp>
        <p:nvSpPr>
          <p:cNvPr id="3" name="Title 2">
            <a:extLst>
              <a:ext uri="{FF2B5EF4-FFF2-40B4-BE49-F238E27FC236}">
                <a16:creationId xmlns:a16="http://schemas.microsoft.com/office/drawing/2014/main" id="{BE0294AB-80A3-4BA5-84C9-F24D54D0F669}"/>
              </a:ext>
            </a:extLst>
          </p:cNvPr>
          <p:cNvSpPr>
            <a:spLocks noGrp="1"/>
          </p:cNvSpPr>
          <p:nvPr>
            <p:ph type="title"/>
          </p:nvPr>
        </p:nvSpPr>
        <p:spPr/>
        <p:txBody>
          <a:bodyPr/>
          <a:lstStyle/>
          <a:p>
            <a:r>
              <a:rPr lang="en-US" dirty="0"/>
              <a:t>Short Summary</a:t>
            </a:r>
          </a:p>
        </p:txBody>
      </p:sp>
      <p:sp>
        <p:nvSpPr>
          <p:cNvPr id="4" name="Slide Number Placeholder 3">
            <a:extLst>
              <a:ext uri="{FF2B5EF4-FFF2-40B4-BE49-F238E27FC236}">
                <a16:creationId xmlns:a16="http://schemas.microsoft.com/office/drawing/2014/main" id="{678365B1-D797-4794-A349-BF8FFA39B8DB}"/>
              </a:ext>
            </a:extLst>
          </p:cNvPr>
          <p:cNvSpPr>
            <a:spLocks noGrp="1"/>
          </p:cNvSpPr>
          <p:nvPr>
            <p:ph type="sldNum" sz="quarter" idx="4"/>
          </p:nvPr>
        </p:nvSpPr>
        <p:spPr/>
        <p:txBody>
          <a:bodyPr/>
          <a:lstStyle/>
          <a:p>
            <a:fld id="{BD625386-AFFF-46B9-8E1E-B918EEDD2907}" type="slidenum">
              <a:rPr lang="en-US" smtClean="0"/>
              <a:t>2</a:t>
            </a:fld>
            <a:endParaRPr lang="en-US" dirty="0"/>
          </a:p>
        </p:txBody>
      </p:sp>
    </p:spTree>
    <p:extLst>
      <p:ext uri="{BB962C8B-B14F-4D97-AF65-F5344CB8AC3E}">
        <p14:creationId xmlns:p14="http://schemas.microsoft.com/office/powerpoint/2010/main" val="124056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2A01-E611-A87A-D63B-8800D50B1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31741-6BA4-7C6C-710A-848A2E6417D3}"/>
              </a:ext>
            </a:extLst>
          </p:cNvPr>
          <p:cNvSpPr>
            <a:spLocks noGrp="1"/>
          </p:cNvSpPr>
          <p:nvPr>
            <p:ph type="title"/>
          </p:nvPr>
        </p:nvSpPr>
        <p:spPr/>
        <p:txBody>
          <a:bodyPr/>
          <a:lstStyle/>
          <a:p>
            <a:r>
              <a:rPr lang="en-US" dirty="0"/>
              <a:t>Refurbishment methodology</a:t>
            </a:r>
          </a:p>
        </p:txBody>
      </p:sp>
      <p:sp>
        <p:nvSpPr>
          <p:cNvPr id="3" name="Slide Number Placeholder 2">
            <a:extLst>
              <a:ext uri="{FF2B5EF4-FFF2-40B4-BE49-F238E27FC236}">
                <a16:creationId xmlns:a16="http://schemas.microsoft.com/office/drawing/2014/main" id="{909DEE81-5D1C-CA40-5613-62C6FD67DF52}"/>
              </a:ext>
            </a:extLst>
          </p:cNvPr>
          <p:cNvSpPr>
            <a:spLocks noGrp="1"/>
          </p:cNvSpPr>
          <p:nvPr>
            <p:ph type="sldNum" sz="quarter" idx="4"/>
          </p:nvPr>
        </p:nvSpPr>
        <p:spPr/>
        <p:txBody>
          <a:bodyPr/>
          <a:lstStyle/>
          <a:p>
            <a:fld id="{BD625386-AFFF-46B9-8E1E-B918EEDD2907}" type="slidenum">
              <a:rPr lang="en-US" smtClean="0"/>
              <a:t>3</a:t>
            </a:fld>
            <a:endParaRPr lang="en-US" dirty="0"/>
          </a:p>
        </p:txBody>
      </p:sp>
      <p:pic>
        <p:nvPicPr>
          <p:cNvPr id="5" name="Picture 4">
            <a:extLst>
              <a:ext uri="{FF2B5EF4-FFF2-40B4-BE49-F238E27FC236}">
                <a16:creationId xmlns:a16="http://schemas.microsoft.com/office/drawing/2014/main" id="{333FDA28-9133-8D73-D544-8A104DD99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66825"/>
            <a:ext cx="6943344" cy="4448175"/>
          </a:xfrm>
          <a:prstGeom prst="rect">
            <a:avLst/>
          </a:prstGeom>
        </p:spPr>
      </p:pic>
    </p:spTree>
    <p:extLst>
      <p:ext uri="{BB962C8B-B14F-4D97-AF65-F5344CB8AC3E}">
        <p14:creationId xmlns:p14="http://schemas.microsoft.com/office/powerpoint/2010/main" val="16448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ECAD-DC1F-4250-B189-000FAFC14425}"/>
              </a:ext>
            </a:extLst>
          </p:cNvPr>
          <p:cNvSpPr>
            <a:spLocks noGrp="1"/>
          </p:cNvSpPr>
          <p:nvPr>
            <p:ph type="title"/>
          </p:nvPr>
        </p:nvSpPr>
        <p:spPr/>
        <p:txBody>
          <a:bodyPr/>
          <a:lstStyle/>
          <a:p>
            <a:r>
              <a:rPr lang="en-US" dirty="0"/>
              <a:t>Quality Control Procedures</a:t>
            </a:r>
          </a:p>
        </p:txBody>
      </p:sp>
      <p:sp>
        <p:nvSpPr>
          <p:cNvPr id="3" name="Slide Number Placeholder 2">
            <a:extLst>
              <a:ext uri="{FF2B5EF4-FFF2-40B4-BE49-F238E27FC236}">
                <a16:creationId xmlns:a16="http://schemas.microsoft.com/office/drawing/2014/main" id="{C128DBC1-3089-4075-8CB0-4FC1952987AC}"/>
              </a:ext>
            </a:extLst>
          </p:cNvPr>
          <p:cNvSpPr>
            <a:spLocks noGrp="1"/>
          </p:cNvSpPr>
          <p:nvPr>
            <p:ph type="sldNum" sz="quarter" idx="4"/>
          </p:nvPr>
        </p:nvSpPr>
        <p:spPr/>
        <p:txBody>
          <a:bodyPr/>
          <a:lstStyle/>
          <a:p>
            <a:fld id="{BD625386-AFFF-46B9-8E1E-B918EEDD2907}" type="slidenum">
              <a:rPr lang="en-US" smtClean="0"/>
              <a:t>4</a:t>
            </a:fld>
            <a:endParaRPr lang="en-US" dirty="0"/>
          </a:p>
        </p:txBody>
      </p:sp>
    </p:spTree>
    <p:extLst>
      <p:ext uri="{BB962C8B-B14F-4D97-AF65-F5344CB8AC3E}">
        <p14:creationId xmlns:p14="http://schemas.microsoft.com/office/powerpoint/2010/main" val="415427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7F6D-561A-41FD-A038-E81FF2C54933}"/>
              </a:ext>
            </a:extLst>
          </p:cNvPr>
          <p:cNvSpPr>
            <a:spLocks noGrp="1"/>
          </p:cNvSpPr>
          <p:nvPr>
            <p:ph type="title"/>
          </p:nvPr>
        </p:nvSpPr>
        <p:spPr/>
        <p:txBody>
          <a:bodyPr/>
          <a:lstStyle/>
          <a:p>
            <a:r>
              <a:rPr lang="en-US" dirty="0"/>
              <a:t>Selection Criteria and Incoming Inspection</a:t>
            </a:r>
          </a:p>
        </p:txBody>
      </p:sp>
      <p:sp>
        <p:nvSpPr>
          <p:cNvPr id="3" name="Slide Number Placeholder 2">
            <a:extLst>
              <a:ext uri="{FF2B5EF4-FFF2-40B4-BE49-F238E27FC236}">
                <a16:creationId xmlns:a16="http://schemas.microsoft.com/office/drawing/2014/main" id="{2F76B451-F046-4960-BE5E-B61D8DCE7CB1}"/>
              </a:ext>
            </a:extLst>
          </p:cNvPr>
          <p:cNvSpPr>
            <a:spLocks noGrp="1"/>
          </p:cNvSpPr>
          <p:nvPr>
            <p:ph type="sldNum" sz="quarter" idx="4"/>
          </p:nvPr>
        </p:nvSpPr>
        <p:spPr/>
        <p:txBody>
          <a:bodyPr/>
          <a:lstStyle/>
          <a:p>
            <a:fld id="{BD625386-AFFF-46B9-8E1E-B918EEDD2907}" type="slidenum">
              <a:rPr lang="en-US" smtClean="0"/>
              <a:t>5</a:t>
            </a:fld>
            <a:endParaRPr lang="en-US" dirty="0"/>
          </a:p>
        </p:txBody>
      </p:sp>
      <p:sp>
        <p:nvSpPr>
          <p:cNvPr id="4" name="Content Placeholder 1">
            <a:extLst>
              <a:ext uri="{FF2B5EF4-FFF2-40B4-BE49-F238E27FC236}">
                <a16:creationId xmlns:a16="http://schemas.microsoft.com/office/drawing/2014/main" id="{D1361130-234D-A7FE-CCE1-DA493910C630}"/>
              </a:ext>
            </a:extLst>
          </p:cNvPr>
          <p:cNvSpPr txBox="1">
            <a:spLocks/>
          </p:cNvSpPr>
          <p:nvPr/>
        </p:nvSpPr>
        <p:spPr>
          <a:xfrm>
            <a:off x="820782" y="1147482"/>
            <a:ext cx="10801241" cy="539047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153"/>
              </a:buClr>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15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a:t>
            </a:r>
            <a:r>
              <a:rPr lang="en-US" baseline="30000" dirty="0"/>
              <a:t>st</a:t>
            </a:r>
            <a:r>
              <a:rPr lang="en-US" dirty="0"/>
              <a:t> life Battery pack selection criteria:</a:t>
            </a:r>
            <a:endParaRPr lang="en-US" dirty="0">
              <a:highlight>
                <a:srgbClr val="FFFF00"/>
              </a:highlight>
            </a:endParaRPr>
          </a:p>
          <a:p>
            <a:pPr marL="1028700" lvl="1" indent="-342900">
              <a:buFont typeface="Arial" panose="020B0604020202020204" pitchFamily="34" charset="0"/>
              <a:buChar char="•"/>
            </a:pPr>
            <a:r>
              <a:rPr lang="en-US" dirty="0"/>
              <a:t>Operating hours</a:t>
            </a:r>
            <a:endParaRPr lang="en-US" dirty="0">
              <a:ea typeface="Calibri"/>
              <a:cs typeface="Calibri"/>
            </a:endParaRPr>
          </a:p>
          <a:p>
            <a:pPr marL="1028700" lvl="1" indent="-342900">
              <a:buFont typeface="Arial" panose="020B0604020202020204" pitchFamily="34" charset="0"/>
              <a:buChar char="•"/>
            </a:pPr>
            <a:r>
              <a:rPr lang="en-GB" dirty="0"/>
              <a:t>State of Health </a:t>
            </a:r>
            <a:r>
              <a:rPr lang="en-US" dirty="0"/>
              <a:t>(</a:t>
            </a:r>
            <a:r>
              <a:rPr lang="en-US" dirty="0" err="1"/>
              <a:t>SoH</a:t>
            </a:r>
            <a:r>
              <a:rPr lang="en-US" dirty="0"/>
              <a:t>) </a:t>
            </a:r>
            <a:r>
              <a:rPr lang="en-GB" dirty="0"/>
              <a:t>of the battery pack.</a:t>
            </a:r>
          </a:p>
          <a:p>
            <a:pPr marL="1028700" lvl="1" indent="-342900">
              <a:buFont typeface="Arial" panose="020B0604020202020204" pitchFamily="34" charset="0"/>
              <a:buChar char="•"/>
            </a:pPr>
            <a:r>
              <a:rPr lang="en-GB" dirty="0"/>
              <a:t>Location of operation </a:t>
            </a:r>
            <a:endParaRPr lang="en-GB" dirty="0">
              <a:ea typeface="Calibri"/>
              <a:cs typeface="Calibri"/>
            </a:endParaRPr>
          </a:p>
          <a:p>
            <a:r>
              <a:rPr lang="en-GB" dirty="0"/>
              <a:t>Incoming Inspection and evaluation:</a:t>
            </a:r>
            <a:endParaRPr lang="en-GB" dirty="0">
              <a:ea typeface="Calibri"/>
              <a:cs typeface="Calibri"/>
            </a:endParaRPr>
          </a:p>
          <a:p>
            <a:pPr marL="1028700" lvl="1" indent="-342900">
              <a:buFont typeface="Arial" panose="020B0604020202020204" pitchFamily="34" charset="0"/>
              <a:buChar char="•"/>
            </a:pPr>
            <a:r>
              <a:rPr lang="en-US" dirty="0"/>
              <a:t>Dimension measurement test: Measurement of the module’s outer dimensions to assess potential changes (e.g., swelling) after first-life operation.</a:t>
            </a:r>
            <a:endParaRPr lang="en-US" dirty="0">
              <a:ea typeface="Calibri"/>
              <a:cs typeface="Calibri"/>
            </a:endParaRPr>
          </a:p>
          <a:p>
            <a:pPr marL="1028700" lvl="1" indent="-342900">
              <a:buFont typeface="Arial" panose="020B0604020202020204" pitchFamily="34" charset="0"/>
              <a:buChar char="•"/>
            </a:pPr>
            <a:r>
              <a:rPr lang="en-US" dirty="0"/>
              <a:t>Visual inspection</a:t>
            </a:r>
            <a:endParaRPr lang="en-US" dirty="0">
              <a:ea typeface="Calibri"/>
              <a:cs typeface="Calibri"/>
            </a:endParaRPr>
          </a:p>
          <a:p>
            <a:pPr marL="1028700" lvl="1" indent="-342900">
              <a:buFont typeface="Arial" panose="020B0604020202020204" pitchFamily="34" charset="0"/>
              <a:buChar char="•"/>
            </a:pPr>
            <a:r>
              <a:rPr lang="en-US" dirty="0"/>
              <a:t>Open Circuit Voltage (OCV) measurement.</a:t>
            </a:r>
            <a:endParaRPr lang="en-US" dirty="0">
              <a:ea typeface="Calibri"/>
              <a:cs typeface="Calibri"/>
            </a:endParaRPr>
          </a:p>
          <a:p>
            <a:pPr marL="1028700" lvl="1" indent="-342900">
              <a:buFont typeface="Arial" panose="020B0604020202020204" pitchFamily="34" charset="0"/>
              <a:buChar char="•"/>
            </a:pPr>
            <a:r>
              <a:rPr lang="en-GB" dirty="0"/>
              <a:t>High-Voltage Isolation Check</a:t>
            </a:r>
            <a:endParaRPr lang="en-US" dirty="0"/>
          </a:p>
          <a:p>
            <a:pPr marL="1028700" lvl="1" indent="-342900">
              <a:buFont typeface="Arial" panose="020B0604020202020204" pitchFamily="34" charset="0"/>
              <a:buChar char="•"/>
            </a:pPr>
            <a:r>
              <a:rPr lang="en-GB" dirty="0"/>
              <a:t>Capacity Check</a:t>
            </a:r>
            <a:endParaRPr lang="en-US" dirty="0"/>
          </a:p>
          <a:p>
            <a:pPr marL="1028700" lvl="1" indent="-342900">
              <a:buFont typeface="Arial" panose="020B0604020202020204" pitchFamily="34" charset="0"/>
              <a:buChar char="•"/>
            </a:pPr>
            <a:r>
              <a:rPr lang="en-GB" dirty="0"/>
              <a:t>Internal Resistance Check (DCIR and ACIR)</a:t>
            </a:r>
            <a:endParaRPr lang="en-GB" dirty="0">
              <a:ea typeface="Calibri"/>
              <a:cs typeface="Calibri"/>
            </a:endParaRPr>
          </a:p>
          <a:p>
            <a:pPr marL="1028700" lvl="1" indent="-342900">
              <a:buFont typeface="Arial" panose="020B0604020202020204" pitchFamily="34" charset="0"/>
              <a:buChar char="•"/>
            </a:pPr>
            <a:r>
              <a:rPr lang="en-US" dirty="0"/>
              <a:t>Activation – Change/discharge cycle </a:t>
            </a:r>
            <a:endParaRPr lang="en-US" dirty="0">
              <a:ea typeface="Calibri"/>
              <a:cs typeface="Calibri"/>
            </a:endParaRPr>
          </a:p>
          <a:p>
            <a:pPr marL="1028700" lvl="1" indent="-342900">
              <a:buFont typeface="Arial" panose="020B0604020202020204" pitchFamily="34" charset="0"/>
              <a:buChar char="•"/>
            </a:pPr>
            <a:r>
              <a:rPr lang="en-GB" dirty="0"/>
              <a:t>Discharge/Charge cycle test (temperature, voltage and current of cells and modules)</a:t>
            </a:r>
            <a:endParaRPr lang="en-US" dirty="0"/>
          </a:p>
          <a:p>
            <a:pPr marL="1028700" lvl="1" indent="-342900">
              <a:buFont typeface="Arial" panose="020B0604020202020204" pitchFamily="34" charset="0"/>
              <a:buChar char="•"/>
            </a:pPr>
            <a:endParaRPr lang="en-US" dirty="0"/>
          </a:p>
          <a:p>
            <a:pPr marL="1028700" lvl="1"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257722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A9728-B1EB-879E-A369-12D31A4FB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37CDF-166C-BCB3-3D5F-9FDAC18823B6}"/>
              </a:ext>
            </a:extLst>
          </p:cNvPr>
          <p:cNvSpPr>
            <a:spLocks noGrp="1"/>
          </p:cNvSpPr>
          <p:nvPr>
            <p:ph type="title"/>
          </p:nvPr>
        </p:nvSpPr>
        <p:spPr/>
        <p:txBody>
          <a:bodyPr/>
          <a:lstStyle/>
          <a:p>
            <a:r>
              <a:rPr lang="en-US" dirty="0"/>
              <a:t>Disassembly Methodology</a:t>
            </a:r>
          </a:p>
        </p:txBody>
      </p:sp>
      <p:sp>
        <p:nvSpPr>
          <p:cNvPr id="3" name="Slide Number Placeholder 2">
            <a:extLst>
              <a:ext uri="{FF2B5EF4-FFF2-40B4-BE49-F238E27FC236}">
                <a16:creationId xmlns:a16="http://schemas.microsoft.com/office/drawing/2014/main" id="{FED51B1D-A35E-E723-477B-456D01FEC532}"/>
              </a:ext>
            </a:extLst>
          </p:cNvPr>
          <p:cNvSpPr>
            <a:spLocks noGrp="1"/>
          </p:cNvSpPr>
          <p:nvPr>
            <p:ph type="sldNum" sz="quarter" idx="4"/>
          </p:nvPr>
        </p:nvSpPr>
        <p:spPr/>
        <p:txBody>
          <a:bodyPr/>
          <a:lstStyle/>
          <a:p>
            <a:fld id="{BD625386-AFFF-46B9-8E1E-B918EEDD2907}" type="slidenum">
              <a:rPr lang="en-US" smtClean="0"/>
              <a:t>6</a:t>
            </a:fld>
            <a:endParaRPr lang="en-US" dirty="0"/>
          </a:p>
        </p:txBody>
      </p:sp>
    </p:spTree>
    <p:extLst>
      <p:ext uri="{BB962C8B-B14F-4D97-AF65-F5344CB8AC3E}">
        <p14:creationId xmlns:p14="http://schemas.microsoft.com/office/powerpoint/2010/main" val="107446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37998-0D21-00F6-0112-CBC8CD5B1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137E3-212D-1FE6-3024-EB402FF90A28}"/>
              </a:ext>
            </a:extLst>
          </p:cNvPr>
          <p:cNvSpPr>
            <a:spLocks noGrp="1"/>
          </p:cNvSpPr>
          <p:nvPr>
            <p:ph type="title"/>
          </p:nvPr>
        </p:nvSpPr>
        <p:spPr/>
        <p:txBody>
          <a:bodyPr/>
          <a:lstStyle/>
          <a:p>
            <a:r>
              <a:rPr lang="en-US" dirty="0"/>
              <a:t>Disassembly Methodology and QC Battery Pack level </a:t>
            </a:r>
          </a:p>
        </p:txBody>
      </p:sp>
      <p:sp>
        <p:nvSpPr>
          <p:cNvPr id="3" name="Slide Number Placeholder 2">
            <a:extLst>
              <a:ext uri="{FF2B5EF4-FFF2-40B4-BE49-F238E27FC236}">
                <a16:creationId xmlns:a16="http://schemas.microsoft.com/office/drawing/2014/main" id="{771DF829-4D6F-0EF4-535A-EF09533231B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25386-AFFF-46B9-8E1E-B918EEDD290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4" name="Content Placeholder 1">
            <a:extLst>
              <a:ext uri="{FF2B5EF4-FFF2-40B4-BE49-F238E27FC236}">
                <a16:creationId xmlns:a16="http://schemas.microsoft.com/office/drawing/2014/main" id="{B5F31596-237E-E019-CD61-F91935FF5E3D}"/>
              </a:ext>
            </a:extLst>
          </p:cNvPr>
          <p:cNvSpPr txBox="1">
            <a:spLocks/>
          </p:cNvSpPr>
          <p:nvPr/>
        </p:nvSpPr>
        <p:spPr>
          <a:xfrm>
            <a:off x="820783" y="1147482"/>
            <a:ext cx="6969905" cy="520886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153"/>
              </a:buClr>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15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buFont typeface="Arial" panose="020B0604020202020204" pitchFamily="34" charset="0"/>
              <a:buChar char="•"/>
            </a:pPr>
            <a:r>
              <a:rPr lang="en-US" b="1" dirty="0"/>
              <a:t>Initial Mechanical &amp; Visual Inspection:</a:t>
            </a:r>
            <a:r>
              <a:rPr lang="en-US" dirty="0"/>
              <a:t> Full assessment of the battery pack's structural integrity, including checks for casing damage, cracks, and corrosion on ports or terminals according to the UL1974 (18.4.1) standard. </a:t>
            </a:r>
            <a:endParaRPr lang="en-US" dirty="0">
              <a:highlight>
                <a:srgbClr val="FFFF00"/>
              </a:highlight>
              <a:ea typeface="Calibri"/>
              <a:cs typeface="Calibri"/>
            </a:endParaRPr>
          </a:p>
          <a:p>
            <a:pPr marL="1028700" lvl="1" indent="-342900">
              <a:buFont typeface="Arial" panose="020B0604020202020204" pitchFamily="34" charset="0"/>
              <a:buChar char="•"/>
            </a:pPr>
            <a:r>
              <a:rPr lang="en-US" b="1" dirty="0">
                <a:solidFill>
                  <a:srgbClr val="000000"/>
                </a:solidFill>
                <a:latin typeface="Calibri" panose="020F0502020204030204"/>
              </a:rPr>
              <a:t>Initial</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 Pack Electrical Testing</a:t>
            </a:r>
            <a:r>
              <a:rPr lang="el-GR" b="1" dirty="0">
                <a:solidFill>
                  <a:srgbClr val="000000"/>
                </a:solidFill>
                <a:latin typeface="Calibri" panose="020F0502020204030204"/>
              </a:rPr>
              <a:t>:</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Activation via charge/discharge cycle,  battery capacity check according to the IEC 61960 (7.3.1) standard, and  cycling to monitor temperature, voltage, and current.</a:t>
            </a:r>
            <a:endParaRPr kumimoji="0" lang="el-GR"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028700" lvl="1" indent="-342900">
              <a:buFont typeface="Arial" panose="020B0604020202020204" pitchFamily="34" charset="0"/>
              <a:buChar cha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Enclosure Side Plate</a:t>
            </a:r>
            <a:r>
              <a:rPr lang="el-GR" b="1" dirty="0">
                <a:solidFill>
                  <a:srgbClr val="000000"/>
                </a:solidFill>
                <a:latin typeface="Calibri" panose="020F0502020204030204"/>
              </a:rPr>
              <a: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Removal of the battery enclosure by removing the side plates to gain internal access.</a:t>
            </a:r>
            <a:endParaRPr kumimoji="0" lang="el-GR"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028700" lvl="1" indent="-342900">
              <a:buFont typeface="Arial" panose="020B0604020202020204" pitchFamily="34" charset="0"/>
              <a:buChar cha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Wiring and Subsystem Disassembly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Systematic removal of all wiring interfaces, including cable connections between the battery modules, the Master Board, and all other internal subsystems.</a:t>
            </a:r>
          </a:p>
          <a:p>
            <a:pPr lvl="1" indent="0">
              <a:buNone/>
            </a:pPr>
            <a:r>
              <a:rPr lang="en-US" b="1" dirty="0">
                <a:solidFill>
                  <a:srgbClr val="000000"/>
                </a:solidFill>
                <a:latin typeface="Calibri" panose="020F0502020204030204"/>
              </a:rPr>
              <a:t> </a:t>
            </a: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4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C554-7529-4148-8636-C3318CC0CE03}"/>
              </a:ext>
            </a:extLst>
          </p:cNvPr>
          <p:cNvSpPr>
            <a:spLocks noGrp="1"/>
          </p:cNvSpPr>
          <p:nvPr>
            <p:ph type="title"/>
          </p:nvPr>
        </p:nvSpPr>
        <p:spPr>
          <a:xfrm>
            <a:off x="874776" y="0"/>
            <a:ext cx="8897471" cy="898899"/>
          </a:xfrm>
        </p:spPr>
        <p:txBody>
          <a:bodyPr/>
          <a:lstStyle/>
          <a:p>
            <a:r>
              <a:rPr lang="en-US" dirty="0"/>
              <a:t>Disassembly Methodology and QC Battery Pack level</a:t>
            </a:r>
          </a:p>
        </p:txBody>
      </p:sp>
      <p:sp>
        <p:nvSpPr>
          <p:cNvPr id="3" name="Content Placeholder 2">
            <a:extLst>
              <a:ext uri="{FF2B5EF4-FFF2-40B4-BE49-F238E27FC236}">
                <a16:creationId xmlns:a16="http://schemas.microsoft.com/office/drawing/2014/main" id="{169D8359-744E-4DCD-BD77-7CF005D6AD19}"/>
              </a:ext>
            </a:extLst>
          </p:cNvPr>
          <p:cNvSpPr>
            <a:spLocks noGrp="1"/>
          </p:cNvSpPr>
          <p:nvPr>
            <p:ph sz="half" idx="1"/>
          </p:nvPr>
        </p:nvSpPr>
        <p:spPr>
          <a:xfrm>
            <a:off x="618564" y="1264023"/>
            <a:ext cx="6522900" cy="4912659"/>
          </a:xfrm>
        </p:spPr>
        <p:txBody>
          <a:bodyPr/>
          <a:lstStyle/>
          <a:p>
            <a:pPr marL="342900" indent="-342900">
              <a:buFont typeface="Arial" panose="020B0604020202020204" pitchFamily="34" charset="0"/>
              <a:buChar char="•"/>
            </a:pPr>
            <a:r>
              <a:rPr lang="en-US" b="1" dirty="0"/>
              <a:t>Secondary Electrical Testing: </a:t>
            </a:r>
            <a:r>
              <a:rPr lang="en-US" dirty="0"/>
              <a:t>Measurement of Battery Pack OCV with a multimeter, Isolation Resistance testing, and AC Internal Resistance measurement.</a:t>
            </a:r>
          </a:p>
          <a:p>
            <a:pPr marL="342900" indent="-342900">
              <a:buFont typeface="Arial" panose="020B0604020202020204" pitchFamily="34" charset="0"/>
              <a:buChar char="•"/>
            </a:pPr>
            <a:r>
              <a:rPr lang="en-US" b="1" dirty="0"/>
              <a:t>Module and Control Panel Decoupling: </a:t>
            </a:r>
            <a:r>
              <a:rPr lang="en-US" dirty="0"/>
              <a:t>Removal of all interconnecting cables between the battery modules and the control panel interface.</a:t>
            </a:r>
          </a:p>
          <a:p>
            <a:pPr marL="342900" indent="-342900">
              <a:buFont typeface="Arial" panose="020B0604020202020204" pitchFamily="34" charset="0"/>
              <a:buChar char="•"/>
            </a:pPr>
            <a:r>
              <a:rPr lang="en-US" b="1" dirty="0"/>
              <a:t>Module Fixing Components Removal</a:t>
            </a:r>
            <a:r>
              <a:rPr lang="el-GR" b="1" dirty="0"/>
              <a:t>:</a:t>
            </a:r>
            <a:r>
              <a:rPr lang="en-US" dirty="0"/>
              <a:t> Removal of all bolts, brackets, and components used to fix the modules within the enclosure.</a:t>
            </a:r>
            <a:endParaRPr lang="el-GR" dirty="0"/>
          </a:p>
          <a:p>
            <a:pPr marL="342900" indent="-342900">
              <a:buFont typeface="Arial" panose="020B0604020202020204" pitchFamily="34" charset="0"/>
              <a:buChar char="•"/>
            </a:pPr>
            <a:r>
              <a:rPr lang="en-US" b="1" dirty="0"/>
              <a:t>Module Extraction</a:t>
            </a:r>
            <a:r>
              <a:rPr lang="el-GR" b="1" dirty="0"/>
              <a:t>:</a:t>
            </a:r>
            <a:r>
              <a:rPr lang="en-US" dirty="0"/>
              <a:t> Final removal of all battery modules from the enclosure.</a:t>
            </a:r>
          </a:p>
          <a:p>
            <a:r>
              <a:rPr lang="en-US" b="1" dirty="0">
                <a:solidFill>
                  <a:srgbClr val="000000"/>
                </a:solidFill>
              </a:rPr>
              <a:t>All the steps represent the reverse sequence of the assembly procedure</a:t>
            </a:r>
            <a:r>
              <a:rPr lang="en-US" dirty="0">
                <a:solidFill>
                  <a:srgbClr val="000000"/>
                </a:solidFill>
              </a:rPr>
              <a:t>.</a:t>
            </a:r>
          </a:p>
          <a:p>
            <a:endParaRPr lang="en-US" dirty="0"/>
          </a:p>
        </p:txBody>
      </p:sp>
      <p:sp>
        <p:nvSpPr>
          <p:cNvPr id="5" name="Slide Number Placeholder 4">
            <a:extLst>
              <a:ext uri="{FF2B5EF4-FFF2-40B4-BE49-F238E27FC236}">
                <a16:creationId xmlns:a16="http://schemas.microsoft.com/office/drawing/2014/main" id="{E93CBA9B-98C6-4C91-9464-A0A464490AA2}"/>
              </a:ext>
            </a:extLst>
          </p:cNvPr>
          <p:cNvSpPr>
            <a:spLocks noGrp="1"/>
          </p:cNvSpPr>
          <p:nvPr>
            <p:ph type="sldNum" sz="quarter" idx="4"/>
          </p:nvPr>
        </p:nvSpPr>
        <p:spPr/>
        <p:txBody>
          <a:bodyPr/>
          <a:lstStyle/>
          <a:p>
            <a:fld id="{BD625386-AFFF-46B9-8E1E-B918EEDD2907}" type="slidenum">
              <a:rPr lang="en-US" smtClean="0"/>
              <a:t>8</a:t>
            </a:fld>
            <a:endParaRPr lang="en-US" dirty="0"/>
          </a:p>
        </p:txBody>
      </p:sp>
    </p:spTree>
    <p:extLst>
      <p:ext uri="{BB962C8B-B14F-4D97-AF65-F5344CB8AC3E}">
        <p14:creationId xmlns:p14="http://schemas.microsoft.com/office/powerpoint/2010/main" val="79870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51F55-A2EB-D759-BA58-EA6887028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527B7-47BE-92CB-30AE-89887722B545}"/>
              </a:ext>
            </a:extLst>
          </p:cNvPr>
          <p:cNvSpPr>
            <a:spLocks noGrp="1"/>
          </p:cNvSpPr>
          <p:nvPr>
            <p:ph type="title"/>
          </p:nvPr>
        </p:nvSpPr>
        <p:spPr/>
        <p:txBody>
          <a:bodyPr/>
          <a:lstStyle/>
          <a:p>
            <a:r>
              <a:rPr lang="en-US" dirty="0"/>
              <a:t>Disassembly Methodology and </a:t>
            </a:r>
            <a:r>
              <a:rPr lang="en-US" dirty="0" err="1"/>
              <a:t>QCModule</a:t>
            </a:r>
            <a:r>
              <a:rPr lang="en-US" dirty="0"/>
              <a:t> level</a:t>
            </a:r>
          </a:p>
        </p:txBody>
      </p:sp>
      <p:sp>
        <p:nvSpPr>
          <p:cNvPr id="3" name="Slide Number Placeholder 2">
            <a:extLst>
              <a:ext uri="{FF2B5EF4-FFF2-40B4-BE49-F238E27FC236}">
                <a16:creationId xmlns:a16="http://schemas.microsoft.com/office/drawing/2014/main" id="{202DBA23-D1E4-C53E-394E-3858E34F290C}"/>
              </a:ext>
            </a:extLst>
          </p:cNvPr>
          <p:cNvSpPr>
            <a:spLocks noGrp="1"/>
          </p:cNvSpPr>
          <p:nvPr>
            <p:ph type="sldNum" sz="quarter" idx="4"/>
          </p:nvPr>
        </p:nvSpPr>
        <p:spPr/>
        <p:txBody>
          <a:bodyPr/>
          <a:lstStyle/>
          <a:p>
            <a:fld id="{BD625386-AFFF-46B9-8E1E-B918EEDD2907}" type="slidenum">
              <a:rPr lang="en-US" smtClean="0"/>
              <a:t>9</a:t>
            </a:fld>
            <a:endParaRPr lang="en-US" dirty="0"/>
          </a:p>
        </p:txBody>
      </p:sp>
      <p:sp>
        <p:nvSpPr>
          <p:cNvPr id="4" name="Content Placeholder 1">
            <a:extLst>
              <a:ext uri="{FF2B5EF4-FFF2-40B4-BE49-F238E27FC236}">
                <a16:creationId xmlns:a16="http://schemas.microsoft.com/office/drawing/2014/main" id="{8336C2BF-C971-0A4D-6609-9C98A956D852}"/>
              </a:ext>
            </a:extLst>
          </p:cNvPr>
          <p:cNvSpPr txBox="1">
            <a:spLocks/>
          </p:cNvSpPr>
          <p:nvPr/>
        </p:nvSpPr>
        <p:spPr>
          <a:xfrm>
            <a:off x="820783" y="1147482"/>
            <a:ext cx="7262513" cy="49398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8153"/>
              </a:buClr>
              <a:buFont typeface="Wingdings" panose="05000000000000000000" pitchFamily="2" charset="2"/>
              <a:buChar char="ü"/>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815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6DF2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None/>
            </a:pPr>
            <a:endParaRPr lang="en-US" dirty="0"/>
          </a:p>
          <a:p>
            <a:pPr marL="1028700" lvl="1" indent="-342900">
              <a:buFont typeface="Arial" panose="020B0604020202020204" pitchFamily="34" charset="0"/>
              <a:buChar char="•"/>
            </a:pPr>
            <a:r>
              <a:rPr lang="en-US" b="1" dirty="0"/>
              <a:t>Module Visual Inspection</a:t>
            </a:r>
            <a:r>
              <a:rPr lang="el-GR" b="1" dirty="0"/>
              <a:t>:</a:t>
            </a:r>
            <a:r>
              <a:rPr lang="en-US" b="1" dirty="0"/>
              <a:t> </a:t>
            </a:r>
            <a:r>
              <a:rPr lang="en-US" dirty="0"/>
              <a:t>Detailed check for casing cracks, damage, burn marks, and terminal corrosion (similar to Pack Level).</a:t>
            </a:r>
            <a:endParaRPr lang="el-GR" dirty="0"/>
          </a:p>
          <a:p>
            <a:pPr marL="1028700" lvl="1" indent="-342900">
              <a:buFont typeface="Arial" panose="020B0604020202020204" pitchFamily="34" charset="0"/>
              <a:buChar char="•"/>
            </a:pPr>
            <a:r>
              <a:rPr lang="en-US" b="1" dirty="0"/>
              <a:t>Module Dimensional Measurement</a:t>
            </a:r>
            <a:r>
              <a:rPr lang="el-GR" b="1" dirty="0"/>
              <a:t>:</a:t>
            </a:r>
            <a:r>
              <a:rPr lang="en-US" b="1" dirty="0"/>
              <a:t> </a:t>
            </a:r>
            <a:r>
              <a:rPr lang="en-US" dirty="0"/>
              <a:t>Precise measurement of module dimensions.</a:t>
            </a:r>
            <a:endParaRPr lang="el-GR" dirty="0"/>
          </a:p>
          <a:p>
            <a:pPr marL="1028700" lvl="1" indent="-342900">
              <a:buFont typeface="Arial" panose="020B0604020202020204" pitchFamily="34" charset="0"/>
              <a:buChar char="•"/>
            </a:pPr>
            <a:r>
              <a:rPr lang="en-US" b="1" dirty="0"/>
              <a:t>Module Electrical Testing &amp; Performance</a:t>
            </a:r>
            <a:r>
              <a:rPr lang="el-GR" b="1" dirty="0"/>
              <a:t>:</a:t>
            </a:r>
            <a:r>
              <a:rPr lang="en-US" b="1" dirty="0"/>
              <a:t> </a:t>
            </a:r>
            <a:r>
              <a:rPr lang="en-US" dirty="0"/>
              <a:t> Self-Discharge tests, capacity verification, and continuous cycling with temperature, voltage, and current monitoring (similar to Pack Level).</a:t>
            </a:r>
            <a:endParaRPr lang="el-GR" dirty="0"/>
          </a:p>
          <a:p>
            <a:pPr marL="1028700" lvl="1" indent="-342900">
              <a:buFont typeface="Arial" panose="020B0604020202020204" pitchFamily="34" charset="0"/>
              <a:buChar char="•"/>
            </a:pPr>
            <a:r>
              <a:rPr lang="en-US" b="1" dirty="0"/>
              <a:t>Top Plate Removal: </a:t>
            </a:r>
            <a:r>
              <a:rPr lang="en-US" dirty="0"/>
              <a:t>Disassembly of the module by removing the top plate to access  cells and internal components.</a:t>
            </a:r>
          </a:p>
          <a:p>
            <a:pPr marL="1028700" lvl="1" indent="-342900">
              <a:buFont typeface="Arial" panose="020B0604020202020204" pitchFamily="34" charset="0"/>
              <a:buChar char="•"/>
            </a:pPr>
            <a:r>
              <a:rPr lang="en-US" b="1" dirty="0"/>
              <a:t>Second series of Mechanical tests: </a:t>
            </a:r>
            <a:r>
              <a:rPr lang="en-US" dirty="0"/>
              <a:t>Detailed check for BMS burn marks, damaged wiring, electrolyte leakage, and discoloration of insulation films (similar to Pack Level).</a:t>
            </a:r>
            <a:endParaRPr lang="el-GR" dirty="0"/>
          </a:p>
          <a:p>
            <a:pPr marL="1028700" lvl="1"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391705553"/>
      </p:ext>
    </p:extLst>
  </p:cSld>
  <p:clrMapOvr>
    <a:masterClrMapping/>
  </p:clrMapOvr>
</p:sld>
</file>

<file path=ppt/theme/theme1.xml><?xml version="1.0" encoding="utf-8"?>
<a:theme xmlns:a="http://schemas.openxmlformats.org/drawingml/2006/main" name="Office Theme">
  <a:themeElements>
    <a:clrScheme name="B2L">
      <a:dk1>
        <a:srgbClr val="000000"/>
      </a:dk1>
      <a:lt1>
        <a:sysClr val="window" lastClr="FFFFFF"/>
      </a:lt1>
      <a:dk2>
        <a:srgbClr val="008153"/>
      </a:dk2>
      <a:lt2>
        <a:srgbClr val="E7E6E6"/>
      </a:lt2>
      <a:accent1>
        <a:srgbClr val="008153"/>
      </a:accent1>
      <a:accent2>
        <a:srgbClr val="D6DF28"/>
      </a:accent2>
      <a:accent3>
        <a:srgbClr val="F4BB39"/>
      </a:accent3>
      <a:accent4>
        <a:srgbClr val="D5712A"/>
      </a:accent4>
      <a:accent5>
        <a:srgbClr val="E28484"/>
      </a:accent5>
      <a:accent6>
        <a:srgbClr val="BFBFBF"/>
      </a:accent6>
      <a:hlink>
        <a:srgbClr val="00B050"/>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31E490DF7BBB46B9A4ADDFA32030E3" ma:contentTypeVersion="15" ma:contentTypeDescription="Create a new document." ma:contentTypeScope="" ma:versionID="edad1e06a1bf5f70a4eb27c173e047f9">
  <xsd:schema xmlns:xsd="http://www.w3.org/2001/XMLSchema" xmlns:xs="http://www.w3.org/2001/XMLSchema" xmlns:p="http://schemas.microsoft.com/office/2006/metadata/properties" xmlns:ns2="bc3a0f08-26b4-4882-99b5-3cd1c494dbbb" xmlns:ns3="41f6f2e6-c2f6-41a0-b17c-a409ac9fdcb6" targetNamespace="http://schemas.microsoft.com/office/2006/metadata/properties" ma:root="true" ma:fieldsID="1e42d694dcea52dcccd254f6bffe5af6" ns2:_="" ns3:_="">
    <xsd:import namespace="bc3a0f08-26b4-4882-99b5-3cd1c494dbbb"/>
    <xsd:import namespace="41f6f2e6-c2f6-41a0-b17c-a409ac9fdcb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a0f08-26b4-4882-99b5-3cd1c494d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f481b40-f286-4908-848d-74455da6f2b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f6f2e6-c2f6-41a0-b17c-a409ac9fdcb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bbf5514-266b-418c-86c9-da11809009df}" ma:internalName="TaxCatchAll" ma:showField="CatchAllData" ma:web="41f6f2e6-c2f6-41a0-b17c-a409ac9fdcb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1f6f2e6-c2f6-41a0-b17c-a409ac9fdcb6" xsi:nil="true"/>
    <lcf76f155ced4ddcb4097134ff3c332f xmlns="bc3a0f08-26b4-4882-99b5-3cd1c494dbb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4E1DB0-A8D9-46A9-9E47-E52DE00A8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3a0f08-26b4-4882-99b5-3cd1c494dbbb"/>
    <ds:schemaRef ds:uri="41f6f2e6-c2f6-41a0-b17c-a409ac9fd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84ED09-E5DE-4ECF-9306-0ED4DEC87F59}">
  <ds:schemaRef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 ds:uri="bc3a0f08-26b4-4882-99b5-3cd1c494dbbb"/>
    <ds:schemaRef ds:uri="http://schemas.microsoft.com/office/2006/documentManagement/types"/>
    <ds:schemaRef ds:uri="http://purl.org/dc/dcmitype/"/>
    <ds:schemaRef ds:uri="http://purl.org/dc/terms/"/>
    <ds:schemaRef ds:uri="41f6f2e6-c2f6-41a0-b17c-a409ac9fdcb6"/>
  </ds:schemaRefs>
</ds:datastoreItem>
</file>

<file path=customXml/itemProps3.xml><?xml version="1.0" encoding="utf-8"?>
<ds:datastoreItem xmlns:ds="http://schemas.openxmlformats.org/officeDocument/2006/customXml" ds:itemID="{5C5D08AE-E2CD-4A4C-B0BC-3B800113E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7474</TotalTime>
  <Words>792</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Quality control procedures,  disassembly handbook &amp;  disassembly of used batteries</vt:lpstr>
      <vt:lpstr>Short Summary</vt:lpstr>
      <vt:lpstr>Refurbishment methodology</vt:lpstr>
      <vt:lpstr>Quality Control Procedures</vt:lpstr>
      <vt:lpstr>Selection Criteria and Incoming Inspection</vt:lpstr>
      <vt:lpstr>Disassembly Methodology</vt:lpstr>
      <vt:lpstr>Disassembly Methodology and QC Battery Pack level </vt:lpstr>
      <vt:lpstr>Disassembly Methodology and QC Battery Pack level</vt:lpstr>
      <vt:lpstr>Disassembly Methodology and QCModule level</vt:lpstr>
      <vt:lpstr>Disassembly Methodology and QC Module level</vt:lpstr>
      <vt:lpstr>Disassembly Methodology Key Insights</vt:lpstr>
      <vt:lpstr>Key Insights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Tsirigoti</dc:creator>
  <cp:lastModifiedBy>Efterpiou Sotirios</cp:lastModifiedBy>
  <cp:revision>130</cp:revision>
  <dcterms:created xsi:type="dcterms:W3CDTF">2023-12-04T12:04:20Z</dcterms:created>
  <dcterms:modified xsi:type="dcterms:W3CDTF">2026-02-10T12:20:20Z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0x010100F831E490DF7BBB46B9A4ADDFA32030E3</vt:lpwstr>
  </property>
  <property fmtid="{D5CDD505-2E9C-101B-9397-08002B2CF9AE}" pid="3" name="MediaServiceImageTags">
    <vt:lpwstr/>
  </property>
</Properties>
</file>